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79" r:id="rId6"/>
  </p:sldMasterIdLst>
  <p:notesMasterIdLst>
    <p:notesMasterId r:id="rId22"/>
  </p:notesMasterIdLst>
  <p:sldIdLst>
    <p:sldId id="2147375196" r:id="rId7"/>
    <p:sldId id="2147375212" r:id="rId8"/>
    <p:sldId id="2147375219" r:id="rId9"/>
    <p:sldId id="2147375213" r:id="rId10"/>
    <p:sldId id="2147375214" r:id="rId11"/>
    <p:sldId id="2147375229" r:id="rId12"/>
    <p:sldId id="2147375217" r:id="rId13"/>
    <p:sldId id="2147375220" r:id="rId14"/>
    <p:sldId id="2147375222" r:id="rId15"/>
    <p:sldId id="2147375224" r:id="rId16"/>
    <p:sldId id="2147375227" r:id="rId17"/>
    <p:sldId id="2147375230" r:id="rId18"/>
    <p:sldId id="2147375231" r:id="rId19"/>
    <p:sldId id="2147375228" r:id="rId20"/>
    <p:sldId id="2147375199" r:id="rId21"/>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558ED5"/>
    <a:srgbClr val="2C3A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4" autoAdjust="0"/>
    <p:restoredTop sz="96247" autoAdjust="0"/>
  </p:normalViewPr>
  <p:slideViewPr>
    <p:cSldViewPr snapToGrid="0">
      <p:cViewPr varScale="1">
        <p:scale>
          <a:sx n="83" d="100"/>
          <a:sy n="83" d="100"/>
        </p:scale>
        <p:origin x="870" y="90"/>
      </p:cViewPr>
      <p:guideLst>
        <p:guide orient="horz" pos="2160"/>
        <p:guide pos="3840"/>
      </p:guideLst>
    </p:cSldViewPr>
  </p:slideViewPr>
  <p:outlineViewPr>
    <p:cViewPr>
      <p:scale>
        <a:sx n="33" d="100"/>
        <a:sy n="33" d="100"/>
      </p:scale>
      <p:origin x="0" y="-12156"/>
    </p:cViewPr>
  </p:outlineViewPr>
  <p:notesTextViewPr>
    <p:cViewPr>
      <p:scale>
        <a:sx n="3" d="2"/>
        <a:sy n="3" d="2"/>
      </p:scale>
      <p:origin x="0" y="0"/>
    </p:cViewPr>
  </p:notesTextViewPr>
  <p:notesViewPr>
    <p:cSldViewPr snapToGrid="0">
      <p:cViewPr varScale="1">
        <p:scale>
          <a:sx n="67" d="100"/>
          <a:sy n="67" d="100"/>
        </p:scale>
        <p:origin x="-322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i Vincenzo" userId="33afd6d4-fb3f-4e59-b267-8f353db121a3" providerId="ADAL" clId="{61526475-00E3-4997-B649-E4FAEBF4C3DF}"/>
    <pc:docChg chg="modSld">
      <pc:chgData name="Corbi Vincenzo" userId="33afd6d4-fb3f-4e59-b267-8f353db121a3" providerId="ADAL" clId="{61526475-00E3-4997-B649-E4FAEBF4C3DF}" dt="2025-12-09T10:20:42.630" v="44" actId="6549"/>
      <pc:docMkLst>
        <pc:docMk/>
      </pc:docMkLst>
      <pc:sldChg chg="modSp mod">
        <pc:chgData name="Corbi Vincenzo" userId="33afd6d4-fb3f-4e59-b267-8f353db121a3" providerId="ADAL" clId="{61526475-00E3-4997-B649-E4FAEBF4C3DF}" dt="2025-12-09T10:20:26.270" v="42" actId="20577"/>
        <pc:sldMkLst>
          <pc:docMk/>
          <pc:sldMk cId="2272113513" sldId="2147375213"/>
        </pc:sldMkLst>
        <pc:spChg chg="mod">
          <ac:chgData name="Corbi Vincenzo" userId="33afd6d4-fb3f-4e59-b267-8f353db121a3" providerId="ADAL" clId="{61526475-00E3-4997-B649-E4FAEBF4C3DF}" dt="2025-12-09T10:20:26.270" v="42" actId="20577"/>
          <ac:spMkLst>
            <pc:docMk/>
            <pc:sldMk cId="2272113513" sldId="2147375213"/>
            <ac:spMk id="3" creationId="{7BC6DB1B-3A59-E4A6-3288-ABD7D323EBF8}"/>
          </ac:spMkLst>
        </pc:spChg>
      </pc:sldChg>
      <pc:sldChg chg="modSp mod">
        <pc:chgData name="Corbi Vincenzo" userId="33afd6d4-fb3f-4e59-b267-8f353db121a3" providerId="ADAL" clId="{61526475-00E3-4997-B649-E4FAEBF4C3DF}" dt="2025-12-09T10:19:20.286" v="1" actId="20577"/>
        <pc:sldMkLst>
          <pc:docMk/>
          <pc:sldMk cId="910987846" sldId="2147375214"/>
        </pc:sldMkLst>
        <pc:spChg chg="mod">
          <ac:chgData name="Corbi Vincenzo" userId="33afd6d4-fb3f-4e59-b267-8f353db121a3" providerId="ADAL" clId="{61526475-00E3-4997-B649-E4FAEBF4C3DF}" dt="2025-12-09T10:19:20.286" v="1" actId="20577"/>
          <ac:spMkLst>
            <pc:docMk/>
            <pc:sldMk cId="910987846" sldId="2147375214"/>
            <ac:spMk id="3" creationId="{8DF624DF-B7C9-9FB9-6124-09111C67C515}"/>
          </ac:spMkLst>
        </pc:spChg>
      </pc:sldChg>
      <pc:sldChg chg="modSp mod">
        <pc:chgData name="Corbi Vincenzo" userId="33afd6d4-fb3f-4e59-b267-8f353db121a3" providerId="ADAL" clId="{61526475-00E3-4997-B649-E4FAEBF4C3DF}" dt="2025-12-09T10:20:42.630" v="44" actId="6549"/>
        <pc:sldMkLst>
          <pc:docMk/>
          <pc:sldMk cId="4019250278" sldId="2147375217"/>
        </pc:sldMkLst>
        <pc:spChg chg="mod">
          <ac:chgData name="Corbi Vincenzo" userId="33afd6d4-fb3f-4e59-b267-8f353db121a3" providerId="ADAL" clId="{61526475-00E3-4997-B649-E4FAEBF4C3DF}" dt="2025-12-09T10:20:42.630" v="44" actId="6549"/>
          <ac:spMkLst>
            <pc:docMk/>
            <pc:sldMk cId="4019250278" sldId="2147375217"/>
            <ac:spMk id="3" creationId="{1F83ABA4-BB39-2B82-5A3F-C1A9354EE6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20BB0-8FC7-4ACD-9875-5E980215012E}" type="datetimeFigureOut">
              <a:rPr lang="et-EE" smtClean="0"/>
              <a:t>09.12.2025</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74715-994D-4D04-B91D-DF52A6143B4C}" type="slidenum">
              <a:rPr lang="et-EE" smtClean="0"/>
              <a:t>‹N›</a:t>
            </a:fld>
            <a:endParaRPr lang="et-EE"/>
          </a:p>
        </p:txBody>
      </p:sp>
    </p:spTree>
    <p:extLst>
      <p:ext uri="{BB962C8B-B14F-4D97-AF65-F5344CB8AC3E}">
        <p14:creationId xmlns:p14="http://schemas.microsoft.com/office/powerpoint/2010/main" val="262266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FF74715-994D-4D04-B91D-DF52A6143B4C}" type="slidenum">
              <a:rPr lang="et-EE" smtClean="0"/>
              <a:t>4</a:t>
            </a:fld>
            <a:endParaRPr lang="et-EE"/>
          </a:p>
        </p:txBody>
      </p:sp>
    </p:spTree>
    <p:extLst>
      <p:ext uri="{BB962C8B-B14F-4D97-AF65-F5344CB8AC3E}">
        <p14:creationId xmlns:p14="http://schemas.microsoft.com/office/powerpoint/2010/main" val="86013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3" name="Google Shape;47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15</a:t>
            </a:fld>
            <a:endParaRPr/>
          </a:p>
        </p:txBody>
      </p:sp>
    </p:spTree>
    <p:extLst>
      <p:ext uri="{BB962C8B-B14F-4D97-AF65-F5344CB8AC3E}">
        <p14:creationId xmlns:p14="http://schemas.microsoft.com/office/powerpoint/2010/main" val="132329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7AE5C74-5F7A-2F4A-E898-DADC5A7E4EBC}"/>
              </a:ext>
            </a:extLst>
          </p:cNvPr>
          <p:cNvSpPr>
            <a:spLocks noGrp="1"/>
          </p:cNvSpPr>
          <p:nvPr>
            <p:ph type="ctrTitle"/>
          </p:nvPr>
        </p:nvSpPr>
        <p:spPr>
          <a:xfrm>
            <a:off x="1524000" y="1122363"/>
            <a:ext cx="9144000" cy="2387600"/>
          </a:xfrm>
        </p:spPr>
        <p:txBody>
          <a:bodyPr anchor="b"/>
          <a:lstStyle>
            <a:lvl1pPr algn="ctr">
              <a:defRPr sz="6000"/>
            </a:lvl1pPr>
          </a:lstStyle>
          <a:p>
            <a:r>
              <a:rPr lang="et-EE"/>
              <a:t>Klõpsake juhteksemplari pealkirja laadi redigeerimiseks</a:t>
            </a:r>
          </a:p>
        </p:txBody>
      </p:sp>
      <p:sp>
        <p:nvSpPr>
          <p:cNvPr id="3" name="Alapealkiri 2">
            <a:extLst>
              <a:ext uri="{FF2B5EF4-FFF2-40B4-BE49-F238E27FC236}">
                <a16:creationId xmlns:a16="http://schemas.microsoft.com/office/drawing/2014/main" id="{2480AA5A-D109-ED67-9FE7-92522FEEBD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p>
        </p:txBody>
      </p:sp>
      <p:sp>
        <p:nvSpPr>
          <p:cNvPr id="4" name="Kuupäeva kohatäide 3">
            <a:extLst>
              <a:ext uri="{FF2B5EF4-FFF2-40B4-BE49-F238E27FC236}">
                <a16:creationId xmlns:a16="http://schemas.microsoft.com/office/drawing/2014/main" id="{CE28352C-7A28-000F-7059-EF3FFB9FE19C}"/>
              </a:ext>
            </a:extLst>
          </p:cNvPr>
          <p:cNvSpPr>
            <a:spLocks noGrp="1"/>
          </p:cNvSpPr>
          <p:nvPr>
            <p:ph type="dt" sz="half" idx="10"/>
          </p:nvPr>
        </p:nvSpPr>
        <p:spPr/>
        <p:txBody>
          <a:bodyPr/>
          <a:lstStyle/>
          <a:p>
            <a:fld id="{A38F03A0-4D49-4B30-BADC-43358ED952D3}" type="datetimeFigureOut">
              <a:rPr lang="et-EE" smtClean="0"/>
              <a:t>09.12.2025</a:t>
            </a:fld>
            <a:endParaRPr lang="et-EE"/>
          </a:p>
        </p:txBody>
      </p:sp>
      <p:sp>
        <p:nvSpPr>
          <p:cNvPr id="5" name="Jaluse kohatäide 4">
            <a:extLst>
              <a:ext uri="{FF2B5EF4-FFF2-40B4-BE49-F238E27FC236}">
                <a16:creationId xmlns:a16="http://schemas.microsoft.com/office/drawing/2014/main" id="{735A2D4F-10F7-9820-D741-99C09A95745D}"/>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67CEDDD3-2FDA-84F4-CCFE-5CC073DCA65A}"/>
              </a:ext>
            </a:extLst>
          </p:cNvPr>
          <p:cNvSpPr>
            <a:spLocks noGrp="1"/>
          </p:cNvSpPr>
          <p:nvPr>
            <p:ph type="sldNum" sz="quarter" idx="12"/>
          </p:nvPr>
        </p:nvSpPr>
        <p:spPr/>
        <p:txBody>
          <a:bodyPr/>
          <a:lstStyle/>
          <a:p>
            <a:fld id="{4E0EDAEC-14F0-4958-B851-D0F686413A71}" type="slidenum">
              <a:rPr lang="et-EE" smtClean="0"/>
              <a:t>‹N›</a:t>
            </a:fld>
            <a:endParaRPr lang="et-EE"/>
          </a:p>
        </p:txBody>
      </p:sp>
    </p:spTree>
    <p:extLst>
      <p:ext uri="{BB962C8B-B14F-4D97-AF65-F5344CB8AC3E}">
        <p14:creationId xmlns:p14="http://schemas.microsoft.com/office/powerpoint/2010/main" val="2269807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06DC775-D4D4-023D-ECB6-8262E38D1639}"/>
              </a:ext>
            </a:extLst>
          </p:cNvPr>
          <p:cNvSpPr>
            <a:spLocks noGrp="1"/>
          </p:cNvSpPr>
          <p:nvPr>
            <p:ph type="title"/>
          </p:nvPr>
        </p:nvSpPr>
        <p:spPr/>
        <p:txBody>
          <a:bodyPr/>
          <a:lstStyle/>
          <a:p>
            <a:r>
              <a:rPr lang="et-EE"/>
              <a:t>Klõpsake juhteksemplari pealkirja laadi redigeerimiseks</a:t>
            </a:r>
          </a:p>
        </p:txBody>
      </p:sp>
      <p:sp>
        <p:nvSpPr>
          <p:cNvPr id="3" name="Vertikaalteksti kohatäide 2">
            <a:extLst>
              <a:ext uri="{FF2B5EF4-FFF2-40B4-BE49-F238E27FC236}">
                <a16:creationId xmlns:a16="http://schemas.microsoft.com/office/drawing/2014/main" id="{0F565823-F2EA-4B7C-ABD4-646483B13D6F}"/>
              </a:ext>
            </a:extLst>
          </p:cNvPr>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7A165431-EB97-7C3D-8DA4-806F74B837A7}"/>
              </a:ext>
            </a:extLst>
          </p:cNvPr>
          <p:cNvSpPr>
            <a:spLocks noGrp="1"/>
          </p:cNvSpPr>
          <p:nvPr>
            <p:ph type="dt" sz="half" idx="10"/>
          </p:nvPr>
        </p:nvSpPr>
        <p:spPr/>
        <p:txBody>
          <a:bodyPr/>
          <a:lstStyle/>
          <a:p>
            <a:fld id="{A38F03A0-4D49-4B30-BADC-43358ED952D3}" type="datetimeFigureOut">
              <a:rPr lang="et-EE" smtClean="0"/>
              <a:t>09.12.2025</a:t>
            </a:fld>
            <a:endParaRPr lang="et-EE"/>
          </a:p>
        </p:txBody>
      </p:sp>
      <p:sp>
        <p:nvSpPr>
          <p:cNvPr id="5" name="Jaluse kohatäide 4">
            <a:extLst>
              <a:ext uri="{FF2B5EF4-FFF2-40B4-BE49-F238E27FC236}">
                <a16:creationId xmlns:a16="http://schemas.microsoft.com/office/drawing/2014/main" id="{FD4F7EF6-10EC-AF70-4C6B-F9A560D70E36}"/>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D7A4116F-12AD-A7B6-96E7-3A897D28498F}"/>
              </a:ext>
            </a:extLst>
          </p:cNvPr>
          <p:cNvSpPr>
            <a:spLocks noGrp="1"/>
          </p:cNvSpPr>
          <p:nvPr>
            <p:ph type="sldNum" sz="quarter" idx="12"/>
          </p:nvPr>
        </p:nvSpPr>
        <p:spPr/>
        <p:txBody>
          <a:bodyPr/>
          <a:lstStyle/>
          <a:p>
            <a:fld id="{4E0EDAEC-14F0-4958-B851-D0F686413A71}" type="slidenum">
              <a:rPr lang="et-EE" smtClean="0"/>
              <a:t>‹N›</a:t>
            </a:fld>
            <a:endParaRPr lang="et-EE"/>
          </a:p>
        </p:txBody>
      </p:sp>
    </p:spTree>
    <p:extLst>
      <p:ext uri="{BB962C8B-B14F-4D97-AF65-F5344CB8AC3E}">
        <p14:creationId xmlns:p14="http://schemas.microsoft.com/office/powerpoint/2010/main" val="315620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1C54FCF2-A610-FDB8-D51D-CA0415BDE45C}"/>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p>
        </p:txBody>
      </p:sp>
      <p:sp>
        <p:nvSpPr>
          <p:cNvPr id="3" name="Vertikaalteksti kohatäide 2">
            <a:extLst>
              <a:ext uri="{FF2B5EF4-FFF2-40B4-BE49-F238E27FC236}">
                <a16:creationId xmlns:a16="http://schemas.microsoft.com/office/drawing/2014/main" id="{54C3B346-1AB0-6FB6-24FA-791038FAC290}"/>
              </a:ext>
            </a:extLst>
          </p:cNvPr>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AD2CCE07-98EC-5DEF-C4A3-327EA825EC91}"/>
              </a:ext>
            </a:extLst>
          </p:cNvPr>
          <p:cNvSpPr>
            <a:spLocks noGrp="1"/>
          </p:cNvSpPr>
          <p:nvPr>
            <p:ph type="dt" sz="half" idx="10"/>
          </p:nvPr>
        </p:nvSpPr>
        <p:spPr/>
        <p:txBody>
          <a:bodyPr/>
          <a:lstStyle/>
          <a:p>
            <a:fld id="{A38F03A0-4D49-4B30-BADC-43358ED952D3}" type="datetimeFigureOut">
              <a:rPr lang="et-EE" smtClean="0"/>
              <a:t>09.12.2025</a:t>
            </a:fld>
            <a:endParaRPr lang="et-EE"/>
          </a:p>
        </p:txBody>
      </p:sp>
      <p:sp>
        <p:nvSpPr>
          <p:cNvPr id="5" name="Jaluse kohatäide 4">
            <a:extLst>
              <a:ext uri="{FF2B5EF4-FFF2-40B4-BE49-F238E27FC236}">
                <a16:creationId xmlns:a16="http://schemas.microsoft.com/office/drawing/2014/main" id="{C8A01383-19BF-E438-CDDB-97A1015F5247}"/>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2A22BE05-154B-5EA8-CFB0-48D68CC0EB91}"/>
              </a:ext>
            </a:extLst>
          </p:cNvPr>
          <p:cNvSpPr>
            <a:spLocks noGrp="1"/>
          </p:cNvSpPr>
          <p:nvPr>
            <p:ph type="sldNum" sz="quarter" idx="12"/>
          </p:nvPr>
        </p:nvSpPr>
        <p:spPr/>
        <p:txBody>
          <a:bodyPr/>
          <a:lstStyle/>
          <a:p>
            <a:fld id="{4E0EDAEC-14F0-4958-B851-D0F686413A71}" type="slidenum">
              <a:rPr lang="et-EE" smtClean="0"/>
              <a:t>‹N›</a:t>
            </a:fld>
            <a:endParaRPr lang="et-EE"/>
          </a:p>
        </p:txBody>
      </p:sp>
    </p:spTree>
    <p:extLst>
      <p:ext uri="{BB962C8B-B14F-4D97-AF65-F5344CB8AC3E}">
        <p14:creationId xmlns:p14="http://schemas.microsoft.com/office/powerpoint/2010/main" val="3203651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COPERTINA - titolo" userDrawn="1">
  <p:cSld name="1_COPERTINA - titolo">
    <p:bg>
      <p:bgPr>
        <a:gradFill>
          <a:gsLst>
            <a:gs pos="0">
              <a:schemeClr val="accent1"/>
            </a:gs>
            <a:gs pos="35000">
              <a:srgbClr val="005AA4"/>
            </a:gs>
            <a:gs pos="81000">
              <a:schemeClr val="tx1"/>
            </a:gs>
          </a:gsLst>
          <a:path path="circle">
            <a:fillToRect r="100000" b="100000"/>
          </a:path>
        </a:gradFill>
        <a:effectLst/>
      </p:bgPr>
    </p:bg>
    <p:spTree>
      <p:nvGrpSpPr>
        <p:cNvPr id="1" name="Shape 21"/>
        <p:cNvGrpSpPr/>
        <p:nvPr/>
      </p:nvGrpSpPr>
      <p:grpSpPr>
        <a:xfrm>
          <a:off x="0" y="0"/>
          <a:ext cx="0" cy="0"/>
          <a:chOff x="0" y="0"/>
          <a:chExt cx="0" cy="0"/>
        </a:xfrm>
      </p:grpSpPr>
      <p:sp>
        <p:nvSpPr>
          <p:cNvPr id="29" name="Google Shape;29;p17"/>
          <p:cNvSpPr txBox="1">
            <a:spLocks noGrp="1"/>
          </p:cNvSpPr>
          <p:nvPr>
            <p:ph type="title"/>
          </p:nvPr>
        </p:nvSpPr>
        <p:spPr>
          <a:xfrm>
            <a:off x="853863" y="2784328"/>
            <a:ext cx="10515600" cy="1098361"/>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6000"/>
              <a:buFont typeface="Calibri"/>
              <a:buNone/>
              <a:defRPr sz="3600" b="0">
                <a:solidFill>
                  <a:schemeClr val="lt1"/>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it-IT" dirty="0"/>
              <a:t>Fare clic per modificare lo stile del titolo dello schema</a:t>
            </a:r>
            <a:endParaRPr dirty="0"/>
          </a:p>
        </p:txBody>
      </p:sp>
      <p:sp>
        <p:nvSpPr>
          <p:cNvPr id="30" name="Google Shape;30;p17"/>
          <p:cNvSpPr txBox="1">
            <a:spLocks noGrp="1"/>
          </p:cNvSpPr>
          <p:nvPr>
            <p:ph type="body" idx="1"/>
          </p:nvPr>
        </p:nvSpPr>
        <p:spPr>
          <a:xfrm>
            <a:off x="1425363" y="4108408"/>
            <a:ext cx="9372600" cy="914400"/>
          </a:xfrm>
          <a:prstGeom prst="rect">
            <a:avLst/>
          </a:prstGeom>
          <a:noFill/>
          <a:ln>
            <a:noFill/>
          </a:ln>
        </p:spPr>
        <p:txBody>
          <a:bodyPr spcFirstLastPara="1" wrap="square" lIns="91425" tIns="45700" rIns="91425" bIns="45700" anchor="t" anchorCtr="0">
            <a:normAutofit/>
          </a:bodyPr>
          <a:lstStyle>
            <a:lvl1pPr marL="457174" lvl="0" indent="-228587" algn="ctr">
              <a:lnSpc>
                <a:spcPct val="90000"/>
              </a:lnSpc>
              <a:spcBef>
                <a:spcPts val="1000"/>
              </a:spcBef>
              <a:spcAft>
                <a:spcPts val="0"/>
              </a:spcAft>
              <a:buClr>
                <a:schemeClr val="accent4"/>
              </a:buClr>
              <a:buSzPts val="2800"/>
              <a:buNone/>
              <a:defRPr sz="1600">
                <a:solidFill>
                  <a:schemeClr val="accent4"/>
                </a:solidFill>
                <a:latin typeface="+mn-lt"/>
              </a:defRPr>
            </a:lvl1pPr>
            <a:lvl2pPr marL="914348" lvl="1" indent="-228587" algn="l">
              <a:lnSpc>
                <a:spcPct val="90000"/>
              </a:lnSpc>
              <a:spcBef>
                <a:spcPts val="500"/>
              </a:spcBef>
              <a:spcAft>
                <a:spcPts val="0"/>
              </a:spcAft>
              <a:buClr>
                <a:schemeClr val="dk1"/>
              </a:buClr>
              <a:buSzPts val="2400"/>
              <a:buNone/>
              <a:defRPr/>
            </a:lvl2pPr>
            <a:lvl3pPr marL="1371522" lvl="2" indent="-228587" algn="l">
              <a:lnSpc>
                <a:spcPct val="90000"/>
              </a:lnSpc>
              <a:spcBef>
                <a:spcPts val="500"/>
              </a:spcBef>
              <a:spcAft>
                <a:spcPts val="0"/>
              </a:spcAft>
              <a:buClr>
                <a:schemeClr val="dk1"/>
              </a:buClr>
              <a:buSzPts val="2000"/>
              <a:buNone/>
              <a:defRPr/>
            </a:lvl3pPr>
            <a:lvl4pPr marL="1828696" lvl="3" indent="-228587" algn="l">
              <a:lnSpc>
                <a:spcPct val="90000"/>
              </a:lnSpc>
              <a:spcBef>
                <a:spcPts val="500"/>
              </a:spcBef>
              <a:spcAft>
                <a:spcPts val="0"/>
              </a:spcAft>
              <a:buClr>
                <a:schemeClr val="dk1"/>
              </a:buClr>
              <a:buSzPts val="1800"/>
              <a:buNone/>
              <a:defRPr/>
            </a:lvl4pPr>
            <a:lvl5pPr marL="2285870" lvl="4" indent="-228587" algn="l">
              <a:lnSpc>
                <a:spcPct val="90000"/>
              </a:lnSpc>
              <a:spcBef>
                <a:spcPts val="500"/>
              </a:spcBef>
              <a:spcAft>
                <a:spcPts val="0"/>
              </a:spcAft>
              <a:buClr>
                <a:schemeClr val="dk1"/>
              </a:buClr>
              <a:buSzPts val="1800"/>
              <a:buNone/>
              <a:defRPr/>
            </a:lvl5pPr>
            <a:lvl6pPr marL="2743044" lvl="5" indent="-342881" algn="l">
              <a:lnSpc>
                <a:spcPct val="90000"/>
              </a:lnSpc>
              <a:spcBef>
                <a:spcPts val="500"/>
              </a:spcBef>
              <a:spcAft>
                <a:spcPts val="0"/>
              </a:spcAft>
              <a:buClr>
                <a:schemeClr val="dk1"/>
              </a:buClr>
              <a:buSzPts val="1800"/>
              <a:buChar char="•"/>
              <a:defRPr/>
            </a:lvl6pPr>
            <a:lvl7pPr marL="3200218" lvl="6" indent="-342881" algn="l">
              <a:lnSpc>
                <a:spcPct val="90000"/>
              </a:lnSpc>
              <a:spcBef>
                <a:spcPts val="500"/>
              </a:spcBef>
              <a:spcAft>
                <a:spcPts val="0"/>
              </a:spcAft>
              <a:buClr>
                <a:schemeClr val="dk1"/>
              </a:buClr>
              <a:buSzPts val="1800"/>
              <a:buChar char="•"/>
              <a:defRPr/>
            </a:lvl7pPr>
            <a:lvl8pPr marL="3657392" lvl="7" indent="-342881" algn="l">
              <a:lnSpc>
                <a:spcPct val="90000"/>
              </a:lnSpc>
              <a:spcBef>
                <a:spcPts val="500"/>
              </a:spcBef>
              <a:spcAft>
                <a:spcPts val="0"/>
              </a:spcAft>
              <a:buClr>
                <a:schemeClr val="dk1"/>
              </a:buClr>
              <a:buSzPts val="1800"/>
              <a:buChar char="•"/>
              <a:defRPr/>
            </a:lvl8pPr>
            <a:lvl9pPr marL="4114566" lvl="8" indent="-342881" algn="l">
              <a:lnSpc>
                <a:spcPct val="90000"/>
              </a:lnSpc>
              <a:spcBef>
                <a:spcPts val="500"/>
              </a:spcBef>
              <a:spcAft>
                <a:spcPts val="0"/>
              </a:spcAft>
              <a:buClr>
                <a:schemeClr val="dk1"/>
              </a:buClr>
              <a:buSzPts val="1800"/>
              <a:buChar char="•"/>
              <a:defRPr/>
            </a:lvl9pPr>
          </a:lstStyle>
          <a:p>
            <a:pPr lvl="0"/>
            <a:r>
              <a:rPr lang="it-IT" dirty="0"/>
              <a:t>Fare clic per modificare gli stili del testo dello schema</a:t>
            </a:r>
          </a:p>
        </p:txBody>
      </p:sp>
      <p:pic>
        <p:nvPicPr>
          <p:cNvPr id="5" name="Google Shape;2183;p69">
            <a:extLst>
              <a:ext uri="{FF2B5EF4-FFF2-40B4-BE49-F238E27FC236}">
                <a16:creationId xmlns:a16="http://schemas.microsoft.com/office/drawing/2014/main" id="{EC77C03A-66E1-190B-4609-C6CA4E9FBF72}"/>
              </a:ext>
            </a:extLst>
          </p:cNvPr>
          <p:cNvPicPr preferRelativeResize="0"/>
          <p:nvPr/>
        </p:nvPicPr>
        <p:blipFill>
          <a:blip r:embed="rId2" cstate="screen">
            <a:alphaModFix amt="45000"/>
            <a:extLst>
              <a:ext uri="{28A0092B-C50C-407E-A947-70E740481C1C}">
                <a14:useLocalDpi xmlns:a14="http://schemas.microsoft.com/office/drawing/2010/main"/>
              </a:ext>
            </a:extLst>
          </a:blip>
          <a:stretch>
            <a:fillRect/>
          </a:stretch>
        </p:blipFill>
        <p:spPr>
          <a:xfrm rot="14755214">
            <a:off x="3339952" y="-2488300"/>
            <a:ext cx="13161196" cy="4976600"/>
          </a:xfrm>
          <a:prstGeom prst="rect">
            <a:avLst/>
          </a:prstGeom>
          <a:noFill/>
          <a:ln>
            <a:noFill/>
          </a:ln>
        </p:spPr>
      </p:pic>
      <p:pic>
        <p:nvPicPr>
          <p:cNvPr id="6" name="Google Shape;2183;p69">
            <a:extLst>
              <a:ext uri="{FF2B5EF4-FFF2-40B4-BE49-F238E27FC236}">
                <a16:creationId xmlns:a16="http://schemas.microsoft.com/office/drawing/2014/main" id="{00A7DB1B-6FDA-8710-0ECB-81BFB6D3330F}"/>
              </a:ext>
            </a:extLst>
          </p:cNvPr>
          <p:cNvPicPr preferRelativeResize="0"/>
          <p:nvPr/>
        </p:nvPicPr>
        <p:blipFill>
          <a:blip r:embed="rId3" cstate="screen">
            <a:alphaModFix amt="45000"/>
            <a:extLst>
              <a:ext uri="{28A0092B-C50C-407E-A947-70E740481C1C}">
                <a14:useLocalDpi xmlns:a14="http://schemas.microsoft.com/office/drawing/2010/main"/>
              </a:ext>
            </a:extLst>
          </a:blip>
          <a:stretch>
            <a:fillRect/>
          </a:stretch>
        </p:blipFill>
        <p:spPr>
          <a:xfrm rot="3924399">
            <a:off x="-4850251" y="2896784"/>
            <a:ext cx="11643049" cy="4402548"/>
          </a:xfrm>
          <a:prstGeom prst="rect">
            <a:avLst/>
          </a:prstGeom>
          <a:noFill/>
          <a:ln>
            <a:noFill/>
          </a:ln>
        </p:spPr>
      </p:pic>
      <p:pic>
        <p:nvPicPr>
          <p:cNvPr id="2" name="Elemento grafico 1">
            <a:extLst>
              <a:ext uri="{FF2B5EF4-FFF2-40B4-BE49-F238E27FC236}">
                <a16:creationId xmlns:a16="http://schemas.microsoft.com/office/drawing/2014/main" id="{E5C89439-E5D4-2F21-B70B-EB8A88CED3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9485" y="1128440"/>
            <a:ext cx="2873031" cy="1133674"/>
          </a:xfrm>
          <a:prstGeom prst="rect">
            <a:avLst/>
          </a:prstGeom>
        </p:spPr>
      </p:pic>
      <p:sp>
        <p:nvSpPr>
          <p:cNvPr id="4" name="Rettangolo 3">
            <a:extLst>
              <a:ext uri="{FF2B5EF4-FFF2-40B4-BE49-F238E27FC236}">
                <a16:creationId xmlns:a16="http://schemas.microsoft.com/office/drawing/2014/main" id="{736790D0-AF29-68A3-FAEF-1771ABAF3701}"/>
              </a:ext>
            </a:extLst>
          </p:cNvPr>
          <p:cNvSpPr/>
          <p:nvPr/>
        </p:nvSpPr>
        <p:spPr>
          <a:xfrm>
            <a:off x="9615403" y="6639339"/>
            <a:ext cx="1596679" cy="21866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F243040B-EB7F-E994-E3F6-F3D7F03EA62D}"/>
              </a:ext>
            </a:extLst>
          </p:cNvPr>
          <p:cNvSpPr txBox="1"/>
          <p:nvPr userDrawn="1"/>
        </p:nvSpPr>
        <p:spPr>
          <a:xfrm>
            <a:off x="3804743" y="6302941"/>
            <a:ext cx="4614041" cy="286232"/>
          </a:xfrm>
          <a:prstGeom prst="rect">
            <a:avLst/>
          </a:prstGeom>
          <a:noFill/>
          <a:ln>
            <a:noFill/>
          </a:ln>
        </p:spPr>
        <p:txBody>
          <a:bodyPr wrap="square">
            <a:spAutoFit/>
          </a:bodyPr>
          <a:lstStyle/>
          <a:p>
            <a:pPr algn="ctr">
              <a:lnSpc>
                <a:spcPct val="90000"/>
              </a:lnSpc>
              <a:buClr>
                <a:schemeClr val="accent1"/>
              </a:buClr>
              <a:buSzPts val="1700"/>
            </a:pPr>
            <a:r>
              <a:rPr lang="it-IT" sz="1400" b="0" dirty="0">
                <a:solidFill>
                  <a:schemeClr val="bg1"/>
                </a:solidFill>
                <a:latin typeface="+mj-lt"/>
                <a:sym typeface="Calibri"/>
              </a:rPr>
              <a:t>www.efti4eu.eu</a:t>
            </a:r>
            <a:endParaRPr lang="it-IT" sz="1400" b="0" dirty="0">
              <a:solidFill>
                <a:schemeClr val="bg1"/>
              </a:solidFill>
              <a:latin typeface="+mj-lt"/>
            </a:endParaRPr>
          </a:p>
        </p:txBody>
      </p:sp>
      <p:sp>
        <p:nvSpPr>
          <p:cNvPr id="8" name="Segnaposto data 7">
            <a:extLst>
              <a:ext uri="{FF2B5EF4-FFF2-40B4-BE49-F238E27FC236}">
                <a16:creationId xmlns:a16="http://schemas.microsoft.com/office/drawing/2014/main" id="{C8A13859-5ECD-BF63-C287-AAB8D7ABD24B}"/>
              </a:ext>
            </a:extLst>
          </p:cNvPr>
          <p:cNvSpPr>
            <a:spLocks noGrp="1"/>
          </p:cNvSpPr>
          <p:nvPr>
            <p:ph type="dt" sz="half" idx="10"/>
          </p:nvPr>
        </p:nvSpPr>
        <p:spPr>
          <a:xfrm>
            <a:off x="853863" y="6234397"/>
            <a:ext cx="2743200" cy="365125"/>
          </a:xfrm>
          <a:prstGeom prst="rect">
            <a:avLst/>
          </a:prstGeom>
        </p:spPr>
        <p:txBody>
          <a:bodyPr/>
          <a:lstStyle>
            <a:lvl1pPr>
              <a:defRPr>
                <a:solidFill>
                  <a:schemeClr val="bg1"/>
                </a:solidFill>
              </a:defRPr>
            </a:lvl1pPr>
          </a:lstStyle>
          <a:p>
            <a:r>
              <a:rPr lang="it-IT" dirty="0"/>
              <a:t>Bruxelles, </a:t>
            </a:r>
            <a:fld id="{1C7ACF3E-FFB1-4A57-8359-31830CDDD066}" type="datetimeFigureOut">
              <a:rPr lang="it-IT" smtClean="0"/>
              <a:pPr/>
              <a:t>09/12/2025</a:t>
            </a:fld>
            <a:endParaRPr lang="it-IT" dirty="0"/>
          </a:p>
        </p:txBody>
      </p:sp>
      <p:pic>
        <p:nvPicPr>
          <p:cNvPr id="11" name="Elemento grafico 10">
            <a:extLst>
              <a:ext uri="{FF2B5EF4-FFF2-40B4-BE49-F238E27FC236}">
                <a16:creationId xmlns:a16="http://schemas.microsoft.com/office/drawing/2014/main" id="{35ADA64A-82DA-49E6-EFFE-D54B017BD94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615403" y="6203708"/>
            <a:ext cx="1596679" cy="323443"/>
          </a:xfrm>
          <a:prstGeom prst="rect">
            <a:avLst/>
          </a:prstGeom>
        </p:spPr>
      </p:pic>
    </p:spTree>
    <p:extLst>
      <p:ext uri="{BB962C8B-B14F-4D97-AF65-F5344CB8AC3E}">
        <p14:creationId xmlns:p14="http://schemas.microsoft.com/office/powerpoint/2010/main" val="145824768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10211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648718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843772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401339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481200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752946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87581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ACB80FB-2527-9654-24CC-0EE4D766377E}"/>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7D4BFE2C-29AB-2A66-1D8F-40DD356636B9}"/>
              </a:ext>
            </a:extLst>
          </p:cNvPr>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D9607315-1A80-5124-9402-47283952DDDF}"/>
              </a:ext>
            </a:extLst>
          </p:cNvPr>
          <p:cNvSpPr>
            <a:spLocks noGrp="1"/>
          </p:cNvSpPr>
          <p:nvPr>
            <p:ph type="dt" sz="half" idx="10"/>
          </p:nvPr>
        </p:nvSpPr>
        <p:spPr/>
        <p:txBody>
          <a:bodyPr/>
          <a:lstStyle/>
          <a:p>
            <a:fld id="{A38F03A0-4D49-4B30-BADC-43358ED952D3}" type="datetimeFigureOut">
              <a:rPr lang="et-EE" smtClean="0"/>
              <a:t>09.12.2025</a:t>
            </a:fld>
            <a:endParaRPr lang="et-EE"/>
          </a:p>
        </p:txBody>
      </p:sp>
      <p:sp>
        <p:nvSpPr>
          <p:cNvPr id="5" name="Jaluse kohatäide 4">
            <a:extLst>
              <a:ext uri="{FF2B5EF4-FFF2-40B4-BE49-F238E27FC236}">
                <a16:creationId xmlns:a16="http://schemas.microsoft.com/office/drawing/2014/main" id="{010469DA-B39F-C769-7B53-A9AA7082B57B}"/>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AA83078F-9D48-71FD-E364-0FD1767DECA9}"/>
              </a:ext>
            </a:extLst>
          </p:cNvPr>
          <p:cNvSpPr>
            <a:spLocks noGrp="1"/>
          </p:cNvSpPr>
          <p:nvPr>
            <p:ph type="sldNum" sz="quarter" idx="12"/>
          </p:nvPr>
        </p:nvSpPr>
        <p:spPr/>
        <p:txBody>
          <a:bodyPr/>
          <a:lstStyle/>
          <a:p>
            <a:fld id="{4E0EDAEC-14F0-4958-B851-D0F686413A71}" type="slidenum">
              <a:rPr lang="et-EE" smtClean="0"/>
              <a:t>‹N›</a:t>
            </a:fld>
            <a:endParaRPr lang="et-EE"/>
          </a:p>
        </p:txBody>
      </p:sp>
    </p:spTree>
    <p:extLst>
      <p:ext uri="{BB962C8B-B14F-4D97-AF65-F5344CB8AC3E}">
        <p14:creationId xmlns:p14="http://schemas.microsoft.com/office/powerpoint/2010/main" val="1424287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979050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263386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18378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684747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1_COPERTINA - titolo" userDrawn="1">
  <p:cSld name="1_COPERTINA - titolo">
    <p:bg>
      <p:bgPr>
        <a:gradFill>
          <a:gsLst>
            <a:gs pos="0">
              <a:schemeClr val="accent1"/>
            </a:gs>
            <a:gs pos="35000">
              <a:srgbClr val="005AA4"/>
            </a:gs>
            <a:gs pos="81000">
              <a:schemeClr val="tx1"/>
            </a:gs>
          </a:gsLst>
          <a:path path="circle">
            <a:fillToRect r="100000" b="100000"/>
          </a:path>
        </a:gradFill>
        <a:effectLst/>
      </p:bgPr>
    </p:bg>
    <p:spTree>
      <p:nvGrpSpPr>
        <p:cNvPr id="1" name="Shape 21"/>
        <p:cNvGrpSpPr/>
        <p:nvPr/>
      </p:nvGrpSpPr>
      <p:grpSpPr>
        <a:xfrm>
          <a:off x="0" y="0"/>
          <a:ext cx="0" cy="0"/>
          <a:chOff x="0" y="0"/>
          <a:chExt cx="0" cy="0"/>
        </a:xfrm>
      </p:grpSpPr>
      <p:pic>
        <p:nvPicPr>
          <p:cNvPr id="10" name="Google Shape;2182;p69">
            <a:extLst>
              <a:ext uri="{FF2B5EF4-FFF2-40B4-BE49-F238E27FC236}">
                <a16:creationId xmlns:a16="http://schemas.microsoft.com/office/drawing/2014/main" id="{E65FA1D2-897D-3163-CFDD-E8FCEAE626D9}"/>
              </a:ext>
            </a:extLst>
          </p:cNvPr>
          <p:cNvPicPr preferRelativeResize="0"/>
          <p:nvPr userDrawn="1"/>
        </p:nvPicPr>
        <p:blipFill>
          <a:blip r:embed="rId2" cstate="screen">
            <a:alphaModFix amt="50000"/>
            <a:extLst>
              <a:ext uri="{28A0092B-C50C-407E-A947-70E740481C1C}">
                <a14:useLocalDpi xmlns:a14="http://schemas.microsoft.com/office/drawing/2010/main"/>
              </a:ext>
            </a:extLst>
          </a:blip>
          <a:stretch>
            <a:fillRect/>
          </a:stretch>
        </p:blipFill>
        <p:spPr>
          <a:xfrm rot="15779383">
            <a:off x="4989513" y="1426940"/>
            <a:ext cx="10585053" cy="3115355"/>
          </a:xfrm>
          <a:prstGeom prst="rect">
            <a:avLst/>
          </a:prstGeom>
          <a:noFill/>
          <a:ln>
            <a:noFill/>
          </a:ln>
        </p:spPr>
      </p:pic>
      <p:sp>
        <p:nvSpPr>
          <p:cNvPr id="12" name="CasellaDiTesto 11">
            <a:extLst>
              <a:ext uri="{FF2B5EF4-FFF2-40B4-BE49-F238E27FC236}">
                <a16:creationId xmlns:a16="http://schemas.microsoft.com/office/drawing/2014/main" id="{7C218987-FFE1-18ED-6417-B41D8A6E5DC0}"/>
              </a:ext>
            </a:extLst>
          </p:cNvPr>
          <p:cNvSpPr txBox="1"/>
          <p:nvPr userDrawn="1"/>
        </p:nvSpPr>
        <p:spPr>
          <a:xfrm>
            <a:off x="2258568" y="950976"/>
            <a:ext cx="1956816" cy="758698"/>
          </a:xfrm>
          <a:prstGeom prst="rect">
            <a:avLst/>
          </a:prstGeom>
          <a:noFill/>
        </p:spPr>
        <p:txBody>
          <a:bodyPr vert="horz" wrap="square" lIns="91440" tIns="45720" rIns="91440" bIns="45720" rtlCol="0" anchor="t">
            <a:normAutofit/>
          </a:bodyPr>
          <a:lstStyle/>
          <a:p>
            <a:pPr algn="l"/>
            <a:endParaRPr lang="it-IT" dirty="0"/>
          </a:p>
        </p:txBody>
      </p:sp>
      <p:cxnSp>
        <p:nvCxnSpPr>
          <p:cNvPr id="14" name="Connettore diritto 13">
            <a:extLst>
              <a:ext uri="{FF2B5EF4-FFF2-40B4-BE49-F238E27FC236}">
                <a16:creationId xmlns:a16="http://schemas.microsoft.com/office/drawing/2014/main" id="{4EDA59EC-A146-D43D-521A-081CA5EF5BB7}"/>
              </a:ext>
            </a:extLst>
          </p:cNvPr>
          <p:cNvCxnSpPr>
            <a:cxnSpLocks/>
          </p:cNvCxnSpPr>
          <p:nvPr userDrawn="1"/>
        </p:nvCxnSpPr>
        <p:spPr>
          <a:xfrm>
            <a:off x="1112333" y="2233061"/>
            <a:ext cx="5627953" cy="0"/>
          </a:xfrm>
          <a:prstGeom prst="line">
            <a:avLst/>
          </a:prstGeom>
        </p:spPr>
        <p:style>
          <a:lnRef idx="1">
            <a:schemeClr val="accent6"/>
          </a:lnRef>
          <a:fillRef idx="0">
            <a:schemeClr val="accent6"/>
          </a:fillRef>
          <a:effectRef idx="0">
            <a:schemeClr val="accent6"/>
          </a:effectRef>
          <a:fontRef idx="minor">
            <a:schemeClr val="tx1"/>
          </a:fontRef>
        </p:style>
      </p:cxnSp>
      <p:sp>
        <p:nvSpPr>
          <p:cNvPr id="15" name="CasellaDiTesto 14">
            <a:extLst>
              <a:ext uri="{FF2B5EF4-FFF2-40B4-BE49-F238E27FC236}">
                <a16:creationId xmlns:a16="http://schemas.microsoft.com/office/drawing/2014/main" id="{267BD6C2-CF56-CF45-29F8-3D827DA3A383}"/>
              </a:ext>
            </a:extLst>
          </p:cNvPr>
          <p:cNvSpPr txBox="1"/>
          <p:nvPr userDrawn="1"/>
        </p:nvSpPr>
        <p:spPr>
          <a:xfrm>
            <a:off x="1095203" y="1074167"/>
            <a:ext cx="5627953" cy="1271013"/>
          </a:xfrm>
          <a:prstGeom prst="rect">
            <a:avLst/>
          </a:prstGeom>
          <a:noFill/>
        </p:spPr>
        <p:txBody>
          <a:bodyPr vert="horz" wrap="square" lIns="91440" tIns="45720" rIns="91440" bIns="45720" rtlCol="0" anchor="t">
            <a:normAutofit fontScale="85000" lnSpcReduction="20000"/>
          </a:bodyPr>
          <a:lstStyle/>
          <a:p>
            <a:pPr algn="l"/>
            <a:r>
              <a:rPr lang="it-IT" sz="10400" b="1" spc="670" dirty="0">
                <a:solidFill>
                  <a:schemeClr val="accent6"/>
                </a:solidFill>
              </a:rPr>
              <a:t>Grazie!</a:t>
            </a:r>
            <a:endParaRPr lang="it-IT" sz="10400" dirty="0"/>
          </a:p>
        </p:txBody>
      </p:sp>
    </p:spTree>
    <p:extLst>
      <p:ext uri="{BB962C8B-B14F-4D97-AF65-F5344CB8AC3E}">
        <p14:creationId xmlns:p14="http://schemas.microsoft.com/office/powerpoint/2010/main" val="167334352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COPERTINA - titolo" preserve="1" userDrawn="1">
  <p:cSld name="1_COPERTINA - titolo">
    <p:spTree>
      <p:nvGrpSpPr>
        <p:cNvPr id="1" name="Shape 21"/>
        <p:cNvGrpSpPr/>
        <p:nvPr/>
      </p:nvGrpSpPr>
      <p:grpSpPr>
        <a:xfrm>
          <a:off x="0" y="0"/>
          <a:ext cx="0" cy="0"/>
          <a:chOff x="0" y="0"/>
          <a:chExt cx="0" cy="0"/>
        </a:xfrm>
      </p:grpSpPr>
      <p:pic>
        <p:nvPicPr>
          <p:cNvPr id="5" name="Google Shape;2183;p69">
            <a:extLst>
              <a:ext uri="{FF2B5EF4-FFF2-40B4-BE49-F238E27FC236}">
                <a16:creationId xmlns:a16="http://schemas.microsoft.com/office/drawing/2014/main" id="{EC77C03A-66E1-190B-4609-C6CA4E9FBF72}"/>
              </a:ext>
            </a:extLst>
          </p:cNvPr>
          <p:cNvPicPr preferRelativeResize="0"/>
          <p:nvPr/>
        </p:nvPicPr>
        <p:blipFill>
          <a:blip r:embed="rId2" cstate="screen">
            <a:alphaModFix amt="45000"/>
            <a:extLst>
              <a:ext uri="{28A0092B-C50C-407E-A947-70E740481C1C}">
                <a14:useLocalDpi xmlns:a14="http://schemas.microsoft.com/office/drawing/2010/main"/>
              </a:ext>
            </a:extLst>
          </a:blip>
          <a:stretch>
            <a:fillRect/>
          </a:stretch>
        </p:blipFill>
        <p:spPr>
          <a:xfrm rot="14755214">
            <a:off x="3339952" y="-2488300"/>
            <a:ext cx="13161196" cy="4976600"/>
          </a:xfrm>
          <a:prstGeom prst="rect">
            <a:avLst/>
          </a:prstGeom>
          <a:noFill/>
          <a:ln>
            <a:noFill/>
          </a:ln>
        </p:spPr>
      </p:pic>
      <p:pic>
        <p:nvPicPr>
          <p:cNvPr id="6" name="Google Shape;2183;p69">
            <a:extLst>
              <a:ext uri="{FF2B5EF4-FFF2-40B4-BE49-F238E27FC236}">
                <a16:creationId xmlns:a16="http://schemas.microsoft.com/office/drawing/2014/main" id="{00A7DB1B-6FDA-8710-0ECB-81BFB6D3330F}"/>
              </a:ext>
            </a:extLst>
          </p:cNvPr>
          <p:cNvPicPr preferRelativeResize="0"/>
          <p:nvPr/>
        </p:nvPicPr>
        <p:blipFill>
          <a:blip r:embed="rId3" cstate="screen">
            <a:alphaModFix amt="45000"/>
            <a:extLst>
              <a:ext uri="{28A0092B-C50C-407E-A947-70E740481C1C}">
                <a14:useLocalDpi xmlns:a14="http://schemas.microsoft.com/office/drawing/2010/main"/>
              </a:ext>
            </a:extLst>
          </a:blip>
          <a:stretch>
            <a:fillRect/>
          </a:stretch>
        </p:blipFill>
        <p:spPr>
          <a:xfrm rot="3924399">
            <a:off x="-4850251" y="2896784"/>
            <a:ext cx="11643049" cy="4402548"/>
          </a:xfrm>
          <a:prstGeom prst="rect">
            <a:avLst/>
          </a:prstGeom>
          <a:noFill/>
          <a:ln>
            <a:noFill/>
          </a:ln>
        </p:spPr>
      </p:pic>
      <p:sp>
        <p:nvSpPr>
          <p:cNvPr id="4" name="Rettangolo 3">
            <a:extLst>
              <a:ext uri="{FF2B5EF4-FFF2-40B4-BE49-F238E27FC236}">
                <a16:creationId xmlns:a16="http://schemas.microsoft.com/office/drawing/2014/main" id="{736790D0-AF29-68A3-FAEF-1771ABAF3701}"/>
              </a:ext>
            </a:extLst>
          </p:cNvPr>
          <p:cNvSpPr/>
          <p:nvPr/>
        </p:nvSpPr>
        <p:spPr>
          <a:xfrm>
            <a:off x="9615403" y="6639339"/>
            <a:ext cx="1596679" cy="21866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F243040B-EB7F-E994-E3F6-F3D7F03EA62D}"/>
              </a:ext>
            </a:extLst>
          </p:cNvPr>
          <p:cNvSpPr txBox="1"/>
          <p:nvPr userDrawn="1"/>
        </p:nvSpPr>
        <p:spPr>
          <a:xfrm>
            <a:off x="3804743" y="6302941"/>
            <a:ext cx="4614041" cy="286232"/>
          </a:xfrm>
          <a:prstGeom prst="rect">
            <a:avLst/>
          </a:prstGeom>
          <a:noFill/>
          <a:ln>
            <a:noFill/>
          </a:ln>
        </p:spPr>
        <p:txBody>
          <a:bodyPr wrap="square">
            <a:spAutoFit/>
          </a:bodyPr>
          <a:lstStyle/>
          <a:p>
            <a:pPr algn="ctr">
              <a:lnSpc>
                <a:spcPct val="90000"/>
              </a:lnSpc>
              <a:buClr>
                <a:schemeClr val="accent1"/>
              </a:buClr>
              <a:buSzPts val="1700"/>
            </a:pPr>
            <a:r>
              <a:rPr lang="it-IT" sz="1400" b="0" dirty="0">
                <a:solidFill>
                  <a:schemeClr val="tx1"/>
                </a:solidFill>
                <a:latin typeface="+mj-lt"/>
                <a:sym typeface="Calibri"/>
              </a:rPr>
              <a:t>www.efti4eu.eu</a:t>
            </a:r>
            <a:endParaRPr lang="it-IT" sz="1400" b="0" dirty="0">
              <a:solidFill>
                <a:schemeClr val="tx1"/>
              </a:solidFill>
              <a:latin typeface="+mj-lt"/>
            </a:endParaRPr>
          </a:p>
        </p:txBody>
      </p:sp>
      <p:sp>
        <p:nvSpPr>
          <p:cNvPr id="8" name="Segnaposto data 7">
            <a:extLst>
              <a:ext uri="{FF2B5EF4-FFF2-40B4-BE49-F238E27FC236}">
                <a16:creationId xmlns:a16="http://schemas.microsoft.com/office/drawing/2014/main" id="{C8A13859-5ECD-BF63-C287-AAB8D7ABD24B}"/>
              </a:ext>
            </a:extLst>
          </p:cNvPr>
          <p:cNvSpPr>
            <a:spLocks noGrp="1"/>
          </p:cNvSpPr>
          <p:nvPr>
            <p:ph type="dt" sz="half" idx="10"/>
          </p:nvPr>
        </p:nvSpPr>
        <p:spPr>
          <a:xfrm>
            <a:off x="853863" y="6234397"/>
            <a:ext cx="2743200" cy="365125"/>
          </a:xfrm>
          <a:prstGeom prst="rect">
            <a:avLst/>
          </a:prstGeom>
        </p:spPr>
        <p:txBody>
          <a:bodyPr/>
          <a:lstStyle>
            <a:lvl1pPr>
              <a:defRPr>
                <a:solidFill>
                  <a:schemeClr val="tx1"/>
                </a:solidFill>
              </a:defRPr>
            </a:lvl1pPr>
          </a:lstStyle>
          <a:p>
            <a:r>
              <a:rPr lang="it-IT"/>
              <a:t>Bruxelles, </a:t>
            </a:r>
            <a:fld id="{1C7ACF3E-FFB1-4A57-8359-31830CDDD066}" type="datetimeFigureOut">
              <a:rPr lang="it-IT" smtClean="0"/>
              <a:pPr/>
              <a:t>09/12/2025</a:t>
            </a:fld>
            <a:endParaRPr lang="it-IT" dirty="0"/>
          </a:p>
        </p:txBody>
      </p:sp>
      <p:pic>
        <p:nvPicPr>
          <p:cNvPr id="9" name="Elemento grafico 8">
            <a:extLst>
              <a:ext uri="{FF2B5EF4-FFF2-40B4-BE49-F238E27FC236}">
                <a16:creationId xmlns:a16="http://schemas.microsoft.com/office/drawing/2014/main" id="{5888D890-A287-FECB-8F47-86B71D9D30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59485" y="1024270"/>
            <a:ext cx="2912592" cy="1083756"/>
          </a:xfrm>
          <a:prstGeom prst="rect">
            <a:avLst/>
          </a:prstGeom>
        </p:spPr>
      </p:pic>
      <p:sp>
        <p:nvSpPr>
          <p:cNvPr id="10" name="Google Shape;29;p17">
            <a:extLst>
              <a:ext uri="{FF2B5EF4-FFF2-40B4-BE49-F238E27FC236}">
                <a16:creationId xmlns:a16="http://schemas.microsoft.com/office/drawing/2014/main" id="{6BC04582-E850-4A38-9FBD-B422AB570CC1}"/>
              </a:ext>
            </a:extLst>
          </p:cNvPr>
          <p:cNvSpPr txBox="1">
            <a:spLocks noGrp="1"/>
          </p:cNvSpPr>
          <p:nvPr>
            <p:ph type="title"/>
          </p:nvPr>
        </p:nvSpPr>
        <p:spPr>
          <a:xfrm>
            <a:off x="853863" y="2784328"/>
            <a:ext cx="10515600" cy="1098361"/>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6000"/>
              <a:buFont typeface="Calibri"/>
              <a:buNone/>
              <a:defRPr sz="3600" b="0">
                <a:solidFill>
                  <a:schemeClr val="tx1"/>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it-IT" dirty="0"/>
              <a:t>Fare clic per modificare lo stile del titolo dello schema</a:t>
            </a:r>
            <a:endParaRPr dirty="0"/>
          </a:p>
        </p:txBody>
      </p:sp>
      <p:sp>
        <p:nvSpPr>
          <p:cNvPr id="11" name="Google Shape;30;p17">
            <a:extLst>
              <a:ext uri="{FF2B5EF4-FFF2-40B4-BE49-F238E27FC236}">
                <a16:creationId xmlns:a16="http://schemas.microsoft.com/office/drawing/2014/main" id="{39CD085B-E039-42C9-A738-1F312E796A3E}"/>
              </a:ext>
            </a:extLst>
          </p:cNvPr>
          <p:cNvSpPr txBox="1">
            <a:spLocks noGrp="1"/>
          </p:cNvSpPr>
          <p:nvPr>
            <p:ph type="body" idx="1"/>
          </p:nvPr>
        </p:nvSpPr>
        <p:spPr>
          <a:xfrm>
            <a:off x="1425363" y="4108408"/>
            <a:ext cx="9372600" cy="914400"/>
          </a:xfrm>
          <a:prstGeom prst="rect">
            <a:avLst/>
          </a:prstGeom>
          <a:noFill/>
          <a:ln>
            <a:noFill/>
          </a:ln>
        </p:spPr>
        <p:txBody>
          <a:bodyPr spcFirstLastPara="1" wrap="square" lIns="91425" tIns="45700" rIns="91425" bIns="45700" anchor="t" anchorCtr="0">
            <a:normAutofit/>
          </a:bodyPr>
          <a:lstStyle>
            <a:lvl1pPr marL="457174" lvl="0" indent="-228587" algn="ctr">
              <a:lnSpc>
                <a:spcPct val="90000"/>
              </a:lnSpc>
              <a:spcBef>
                <a:spcPts val="1000"/>
              </a:spcBef>
              <a:spcAft>
                <a:spcPts val="0"/>
              </a:spcAft>
              <a:buClr>
                <a:schemeClr val="accent4"/>
              </a:buClr>
              <a:buSzPts val="2800"/>
              <a:buNone/>
              <a:defRPr sz="1600">
                <a:solidFill>
                  <a:schemeClr val="accent1"/>
                </a:solidFill>
                <a:latin typeface="+mn-lt"/>
              </a:defRPr>
            </a:lvl1pPr>
            <a:lvl2pPr marL="914348" lvl="1" indent="-228587" algn="l">
              <a:lnSpc>
                <a:spcPct val="90000"/>
              </a:lnSpc>
              <a:spcBef>
                <a:spcPts val="500"/>
              </a:spcBef>
              <a:spcAft>
                <a:spcPts val="0"/>
              </a:spcAft>
              <a:buClr>
                <a:schemeClr val="dk1"/>
              </a:buClr>
              <a:buSzPts val="2400"/>
              <a:buNone/>
              <a:defRPr/>
            </a:lvl2pPr>
            <a:lvl3pPr marL="1371522" lvl="2" indent="-228587" algn="l">
              <a:lnSpc>
                <a:spcPct val="90000"/>
              </a:lnSpc>
              <a:spcBef>
                <a:spcPts val="500"/>
              </a:spcBef>
              <a:spcAft>
                <a:spcPts val="0"/>
              </a:spcAft>
              <a:buClr>
                <a:schemeClr val="dk1"/>
              </a:buClr>
              <a:buSzPts val="2000"/>
              <a:buNone/>
              <a:defRPr/>
            </a:lvl3pPr>
            <a:lvl4pPr marL="1828696" lvl="3" indent="-228587" algn="l">
              <a:lnSpc>
                <a:spcPct val="90000"/>
              </a:lnSpc>
              <a:spcBef>
                <a:spcPts val="500"/>
              </a:spcBef>
              <a:spcAft>
                <a:spcPts val="0"/>
              </a:spcAft>
              <a:buClr>
                <a:schemeClr val="dk1"/>
              </a:buClr>
              <a:buSzPts val="1800"/>
              <a:buNone/>
              <a:defRPr/>
            </a:lvl4pPr>
            <a:lvl5pPr marL="2285870" lvl="4" indent="-228587" algn="l">
              <a:lnSpc>
                <a:spcPct val="90000"/>
              </a:lnSpc>
              <a:spcBef>
                <a:spcPts val="500"/>
              </a:spcBef>
              <a:spcAft>
                <a:spcPts val="0"/>
              </a:spcAft>
              <a:buClr>
                <a:schemeClr val="dk1"/>
              </a:buClr>
              <a:buSzPts val="1800"/>
              <a:buNone/>
              <a:defRPr/>
            </a:lvl5pPr>
            <a:lvl6pPr marL="2743044" lvl="5" indent="-342881" algn="l">
              <a:lnSpc>
                <a:spcPct val="90000"/>
              </a:lnSpc>
              <a:spcBef>
                <a:spcPts val="500"/>
              </a:spcBef>
              <a:spcAft>
                <a:spcPts val="0"/>
              </a:spcAft>
              <a:buClr>
                <a:schemeClr val="dk1"/>
              </a:buClr>
              <a:buSzPts val="1800"/>
              <a:buChar char="•"/>
              <a:defRPr/>
            </a:lvl6pPr>
            <a:lvl7pPr marL="3200218" lvl="6" indent="-342881" algn="l">
              <a:lnSpc>
                <a:spcPct val="90000"/>
              </a:lnSpc>
              <a:spcBef>
                <a:spcPts val="500"/>
              </a:spcBef>
              <a:spcAft>
                <a:spcPts val="0"/>
              </a:spcAft>
              <a:buClr>
                <a:schemeClr val="dk1"/>
              </a:buClr>
              <a:buSzPts val="1800"/>
              <a:buChar char="•"/>
              <a:defRPr/>
            </a:lvl7pPr>
            <a:lvl8pPr marL="3657392" lvl="7" indent="-342881" algn="l">
              <a:lnSpc>
                <a:spcPct val="90000"/>
              </a:lnSpc>
              <a:spcBef>
                <a:spcPts val="500"/>
              </a:spcBef>
              <a:spcAft>
                <a:spcPts val="0"/>
              </a:spcAft>
              <a:buClr>
                <a:schemeClr val="dk1"/>
              </a:buClr>
              <a:buSzPts val="1800"/>
              <a:buChar char="•"/>
              <a:defRPr/>
            </a:lvl8pPr>
            <a:lvl9pPr marL="4114566" lvl="8" indent="-342881" algn="l">
              <a:lnSpc>
                <a:spcPct val="90000"/>
              </a:lnSpc>
              <a:spcBef>
                <a:spcPts val="500"/>
              </a:spcBef>
              <a:spcAft>
                <a:spcPts val="0"/>
              </a:spcAft>
              <a:buClr>
                <a:schemeClr val="dk1"/>
              </a:buClr>
              <a:buSzPts val="1800"/>
              <a:buChar char="•"/>
              <a:defRPr/>
            </a:lvl9pPr>
          </a:lstStyle>
          <a:p>
            <a:pPr lvl="0"/>
            <a:r>
              <a:rPr lang="it-IT" dirty="0"/>
              <a:t>Fare clic per modificare gli stili del testo dello schema</a:t>
            </a:r>
          </a:p>
        </p:txBody>
      </p:sp>
      <p:pic>
        <p:nvPicPr>
          <p:cNvPr id="3" name="Elemento grafico 2">
            <a:extLst>
              <a:ext uri="{FF2B5EF4-FFF2-40B4-BE49-F238E27FC236}">
                <a16:creationId xmlns:a16="http://schemas.microsoft.com/office/drawing/2014/main" id="{8EDFFF34-7E3D-8433-8DAD-38AB69E4B69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615403" y="6218634"/>
            <a:ext cx="1596679" cy="340081"/>
          </a:xfrm>
          <a:prstGeom prst="rect">
            <a:avLst/>
          </a:prstGeom>
        </p:spPr>
      </p:pic>
    </p:spTree>
    <p:extLst>
      <p:ext uri="{BB962C8B-B14F-4D97-AF65-F5344CB8AC3E}">
        <p14:creationId xmlns:p14="http://schemas.microsoft.com/office/powerpoint/2010/main" val="328768148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 W">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71B5FBE1-6814-3BAB-0F9C-563219F9D6AD}"/>
              </a:ext>
            </a:extLst>
          </p:cNvPr>
          <p:cNvSpPr>
            <a:spLocks noGrp="1"/>
          </p:cNvSpPr>
          <p:nvPr>
            <p:ph type="body" sz="quarter" idx="10"/>
          </p:nvPr>
        </p:nvSpPr>
        <p:spPr>
          <a:xfrm>
            <a:off x="407988" y="1474643"/>
            <a:ext cx="10973019" cy="4267309"/>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 name="Segnaposto titolo 26">
            <a:extLst>
              <a:ext uri="{FF2B5EF4-FFF2-40B4-BE49-F238E27FC236}">
                <a16:creationId xmlns:a16="http://schemas.microsoft.com/office/drawing/2014/main" id="{10CF6FE1-5774-1E0E-9C10-C2379BC713CF}"/>
              </a:ext>
            </a:extLst>
          </p:cNvPr>
          <p:cNvSpPr>
            <a:spLocks noGrp="1"/>
          </p:cNvSpPr>
          <p:nvPr>
            <p:ph type="title"/>
          </p:nvPr>
        </p:nvSpPr>
        <p:spPr>
          <a:xfrm>
            <a:off x="407988" y="441325"/>
            <a:ext cx="11387772" cy="603115"/>
          </a:xfrm>
          <a:prstGeom prst="rect">
            <a:avLst/>
          </a:prstGeom>
          <a:gradFill>
            <a:gsLst>
              <a:gs pos="1000">
                <a:schemeClr val="accent4"/>
              </a:gs>
              <a:gs pos="1000">
                <a:schemeClr val="accent4">
                  <a:alpha val="0"/>
                </a:schemeClr>
              </a:gs>
              <a:gs pos="1000">
                <a:schemeClr val="accent4">
                  <a:alpha val="0"/>
                </a:schemeClr>
              </a:gs>
            </a:gsLst>
            <a:lin ang="5400000" scaled="0"/>
          </a:gradFill>
        </p:spPr>
        <p:txBody>
          <a:bodyPr vert="horz" lIns="91440" tIns="45720" rIns="91440" bIns="45720" rtlCol="0" anchor="t">
            <a:normAutofit/>
          </a:bodyPr>
          <a:lstStyle>
            <a:lvl1pPr>
              <a:defRPr sz="2500"/>
            </a:lvl1pPr>
          </a:lstStyle>
          <a:p>
            <a:r>
              <a:rPr lang="it-IT" dirty="0"/>
              <a:t>Fare clic per modificare lo stile del titolo dello schema</a:t>
            </a:r>
          </a:p>
        </p:txBody>
      </p:sp>
    </p:spTree>
    <p:extLst>
      <p:ext uri="{BB962C8B-B14F-4D97-AF65-F5344CB8AC3E}">
        <p14:creationId xmlns:p14="http://schemas.microsoft.com/office/powerpoint/2010/main" val="255358154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Vuota" preserve="1" userDrawn="1">
  <p:cSld name="Vuota">
    <p:spTree>
      <p:nvGrpSpPr>
        <p:cNvPr id="1" name="Shape 32"/>
        <p:cNvGrpSpPr/>
        <p:nvPr/>
      </p:nvGrpSpPr>
      <p:grpSpPr>
        <a:xfrm>
          <a:off x="0" y="0"/>
          <a:ext cx="0" cy="0"/>
          <a:chOff x="0" y="0"/>
          <a:chExt cx="0" cy="0"/>
        </a:xfrm>
      </p:grpSpPr>
      <p:cxnSp>
        <p:nvCxnSpPr>
          <p:cNvPr id="12" name="Google Shape;16;p16">
            <a:extLst>
              <a:ext uri="{FF2B5EF4-FFF2-40B4-BE49-F238E27FC236}">
                <a16:creationId xmlns:a16="http://schemas.microsoft.com/office/drawing/2014/main" id="{55891ACB-81F3-B5AD-747C-15A787AD65CE}"/>
              </a:ext>
            </a:extLst>
          </p:cNvPr>
          <p:cNvCxnSpPr/>
          <p:nvPr/>
        </p:nvCxnSpPr>
        <p:spPr>
          <a:xfrm>
            <a:off x="11568636" y="6431712"/>
            <a:ext cx="0" cy="438231"/>
          </a:xfrm>
          <a:prstGeom prst="straightConnector1">
            <a:avLst/>
          </a:prstGeom>
          <a:noFill/>
          <a:ln w="9525" cap="flat" cmpd="sng">
            <a:solidFill>
              <a:schemeClr val="accent4"/>
            </a:solidFill>
            <a:prstDash val="solid"/>
            <a:miter lim="800000"/>
            <a:headEnd type="none" w="sm" len="sm"/>
            <a:tailEnd type="none" w="sm" len="sm"/>
          </a:ln>
        </p:spPr>
      </p:cxnSp>
      <p:sp>
        <p:nvSpPr>
          <p:cNvPr id="14" name="Google Shape;386;p12">
            <a:extLst>
              <a:ext uri="{FF2B5EF4-FFF2-40B4-BE49-F238E27FC236}">
                <a16:creationId xmlns:a16="http://schemas.microsoft.com/office/drawing/2014/main" id="{9C0CF9B5-F9C5-C0E2-A928-5EEA4273B749}"/>
              </a:ext>
            </a:extLst>
          </p:cNvPr>
          <p:cNvSpPr txBox="1">
            <a:spLocks/>
          </p:cNvSpPr>
          <p:nvPr/>
        </p:nvSpPr>
        <p:spPr>
          <a:xfrm>
            <a:off x="11568636" y="6431712"/>
            <a:ext cx="558800" cy="2746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25" b="0" i="0" u="none" strike="noStrike" cap="none">
                <a:solidFill>
                  <a:schemeClr val="bg1"/>
                </a:solidFill>
                <a:latin typeface="+mj-lt"/>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9pPr>
          </a:lstStyle>
          <a:p>
            <a:pPr algn="ctr"/>
            <a:fld id="{00000000-1234-1234-1234-123412341234}" type="slidenum">
              <a:rPr lang="it-IT" sz="1100" smtClean="0">
                <a:solidFill>
                  <a:schemeClr val="tx1"/>
                </a:solidFill>
              </a:rPr>
              <a:pPr algn="ctr"/>
              <a:t>‹N›</a:t>
            </a:fld>
            <a:endParaRPr lang="it-IT" sz="1100" dirty="0">
              <a:solidFill>
                <a:schemeClr val="tx1"/>
              </a:solidFill>
            </a:endParaRPr>
          </a:p>
        </p:txBody>
      </p:sp>
      <p:sp>
        <p:nvSpPr>
          <p:cNvPr id="8" name="Google Shape;178;p40">
            <a:extLst>
              <a:ext uri="{FF2B5EF4-FFF2-40B4-BE49-F238E27FC236}">
                <a16:creationId xmlns:a16="http://schemas.microsoft.com/office/drawing/2014/main" id="{B3BAC835-0DD0-02CD-F921-3B6A7930A8E9}"/>
              </a:ext>
            </a:extLst>
          </p:cNvPr>
          <p:cNvSpPr txBox="1">
            <a:spLocks/>
          </p:cNvSpPr>
          <p:nvPr/>
        </p:nvSpPr>
        <p:spPr>
          <a:xfrm>
            <a:off x="10125000" y="1368914"/>
            <a:ext cx="2067000" cy="142779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CAC Lasko Even Weight" panose="00000300000000000000" pitchFamily="2" charset="0"/>
                <a:ea typeface="CAC Lasko Even Weight" panose="000003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sz="9599" dirty="0">
              <a:solidFill>
                <a:schemeClr val="accent6"/>
              </a:solidFill>
              <a:latin typeface="+mj-lt"/>
            </a:endParaRPr>
          </a:p>
        </p:txBody>
      </p:sp>
      <p:sp>
        <p:nvSpPr>
          <p:cNvPr id="19" name="Google Shape;178;p40">
            <a:extLst>
              <a:ext uri="{FF2B5EF4-FFF2-40B4-BE49-F238E27FC236}">
                <a16:creationId xmlns:a16="http://schemas.microsoft.com/office/drawing/2014/main" id="{6FE52566-37F8-5493-6FA8-14185EEE73F8}"/>
              </a:ext>
            </a:extLst>
          </p:cNvPr>
          <p:cNvSpPr txBox="1">
            <a:spLocks/>
          </p:cNvSpPr>
          <p:nvPr/>
        </p:nvSpPr>
        <p:spPr>
          <a:xfrm>
            <a:off x="10125000" y="1368914"/>
            <a:ext cx="2067000" cy="142779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CAC Lasko Even Weight" panose="00000300000000000000" pitchFamily="2" charset="0"/>
                <a:ea typeface="CAC Lasko Even Weight" panose="000003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sz="9599" dirty="0">
              <a:solidFill>
                <a:schemeClr val="accent6"/>
              </a:solidFill>
              <a:latin typeface="+mj-lt"/>
            </a:endParaRPr>
          </a:p>
        </p:txBody>
      </p:sp>
      <p:sp>
        <p:nvSpPr>
          <p:cNvPr id="22" name="Google Shape;178;p40">
            <a:extLst>
              <a:ext uri="{FF2B5EF4-FFF2-40B4-BE49-F238E27FC236}">
                <a16:creationId xmlns:a16="http://schemas.microsoft.com/office/drawing/2014/main" id="{C9DF0D2E-58B1-1882-1839-00877F386FCA}"/>
              </a:ext>
            </a:extLst>
          </p:cNvPr>
          <p:cNvSpPr txBox="1">
            <a:spLocks/>
          </p:cNvSpPr>
          <p:nvPr/>
        </p:nvSpPr>
        <p:spPr>
          <a:xfrm>
            <a:off x="10125000" y="1368914"/>
            <a:ext cx="2067000" cy="142779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CAC Lasko Even Weight" panose="00000300000000000000" pitchFamily="2" charset="0"/>
                <a:ea typeface="CAC Lasko Even Weight" panose="000003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sz="9599" dirty="0">
              <a:solidFill>
                <a:schemeClr val="accent6"/>
              </a:solidFill>
              <a:latin typeface="+mj-lt"/>
            </a:endParaRPr>
          </a:p>
        </p:txBody>
      </p:sp>
      <p:sp>
        <p:nvSpPr>
          <p:cNvPr id="3" name="Google Shape;178;p40">
            <a:extLst>
              <a:ext uri="{FF2B5EF4-FFF2-40B4-BE49-F238E27FC236}">
                <a16:creationId xmlns:a16="http://schemas.microsoft.com/office/drawing/2014/main" id="{C7FA424A-D09F-216D-43A3-0FCD06E5F2C8}"/>
              </a:ext>
            </a:extLst>
          </p:cNvPr>
          <p:cNvSpPr txBox="1">
            <a:spLocks/>
          </p:cNvSpPr>
          <p:nvPr userDrawn="1"/>
        </p:nvSpPr>
        <p:spPr>
          <a:xfrm>
            <a:off x="10125000" y="1368914"/>
            <a:ext cx="2067000" cy="142779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CAC Lasko Even Weight" panose="00000300000000000000" pitchFamily="2" charset="0"/>
                <a:ea typeface="CAC Lasko Even Weight" panose="000003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sz="9599" dirty="0">
              <a:solidFill>
                <a:schemeClr val="accent6"/>
              </a:solidFill>
              <a:latin typeface="+mj-lt"/>
            </a:endParaRPr>
          </a:p>
        </p:txBody>
      </p:sp>
      <p:sp>
        <p:nvSpPr>
          <p:cNvPr id="4" name="Google Shape;178;p40">
            <a:extLst>
              <a:ext uri="{FF2B5EF4-FFF2-40B4-BE49-F238E27FC236}">
                <a16:creationId xmlns:a16="http://schemas.microsoft.com/office/drawing/2014/main" id="{73FB97D6-E73A-DC53-CE87-EE2EA6294F64}"/>
              </a:ext>
            </a:extLst>
          </p:cNvPr>
          <p:cNvSpPr txBox="1">
            <a:spLocks/>
          </p:cNvSpPr>
          <p:nvPr userDrawn="1"/>
        </p:nvSpPr>
        <p:spPr>
          <a:xfrm>
            <a:off x="10125000" y="1368914"/>
            <a:ext cx="2067000" cy="142779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CAC Lasko Even Weight" panose="00000300000000000000" pitchFamily="2" charset="0"/>
                <a:ea typeface="CAC Lasko Even Weight" panose="000003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sz="9599" dirty="0">
              <a:solidFill>
                <a:schemeClr val="accent6"/>
              </a:solidFill>
              <a:latin typeface="+mj-lt"/>
            </a:endParaRPr>
          </a:p>
        </p:txBody>
      </p:sp>
      <p:pic>
        <p:nvPicPr>
          <p:cNvPr id="2" name="Elemento grafico 1">
            <a:extLst>
              <a:ext uri="{FF2B5EF4-FFF2-40B4-BE49-F238E27FC236}">
                <a16:creationId xmlns:a16="http://schemas.microsoft.com/office/drawing/2014/main" id="{5D775D51-D58F-F351-3C10-8E15433742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441325"/>
            <a:ext cx="1408150" cy="523963"/>
          </a:xfrm>
          <a:prstGeom prst="rect">
            <a:avLst/>
          </a:prstGeom>
        </p:spPr>
      </p:pic>
      <p:sp>
        <p:nvSpPr>
          <p:cNvPr id="5" name="Titolo 44">
            <a:extLst>
              <a:ext uri="{FF2B5EF4-FFF2-40B4-BE49-F238E27FC236}">
                <a16:creationId xmlns:a16="http://schemas.microsoft.com/office/drawing/2014/main" id="{EA0C86D7-430B-8780-60FD-099FE5BE5573}"/>
              </a:ext>
            </a:extLst>
          </p:cNvPr>
          <p:cNvSpPr>
            <a:spLocks noGrp="1"/>
          </p:cNvSpPr>
          <p:nvPr>
            <p:ph type="title" hasCustomPrompt="1"/>
          </p:nvPr>
        </p:nvSpPr>
        <p:spPr>
          <a:xfrm>
            <a:off x="859179" y="2512280"/>
            <a:ext cx="10709457" cy="629383"/>
          </a:xfrm>
          <a:prstGeom prst="rect">
            <a:avLst/>
          </a:prstGeom>
        </p:spPr>
        <p:txBody>
          <a:bodyPr>
            <a:normAutofit/>
          </a:bodyPr>
          <a:lstStyle>
            <a:lvl1pPr algn="r">
              <a:defRPr sz="4800">
                <a:solidFill>
                  <a:schemeClr val="tx2"/>
                </a:solidFill>
              </a:defRPr>
            </a:lvl1pPr>
          </a:lstStyle>
          <a:p>
            <a:r>
              <a:rPr lang="it-IT" dirty="0"/>
              <a:t>Titolo sezione</a:t>
            </a:r>
          </a:p>
        </p:txBody>
      </p:sp>
      <p:sp>
        <p:nvSpPr>
          <p:cNvPr id="6" name="Google Shape;30;p17">
            <a:extLst>
              <a:ext uri="{FF2B5EF4-FFF2-40B4-BE49-F238E27FC236}">
                <a16:creationId xmlns:a16="http://schemas.microsoft.com/office/drawing/2014/main" id="{04D09006-E79E-B45F-AE29-E8AC1957348B}"/>
              </a:ext>
            </a:extLst>
          </p:cNvPr>
          <p:cNvSpPr txBox="1">
            <a:spLocks noGrp="1"/>
          </p:cNvSpPr>
          <p:nvPr>
            <p:ph type="body" idx="1" hasCustomPrompt="1"/>
          </p:nvPr>
        </p:nvSpPr>
        <p:spPr>
          <a:xfrm>
            <a:off x="859178" y="3429000"/>
            <a:ext cx="10709457" cy="772942"/>
          </a:xfrm>
          <a:prstGeom prst="rect">
            <a:avLst/>
          </a:prstGeom>
          <a:noFill/>
          <a:ln>
            <a:noFill/>
          </a:ln>
        </p:spPr>
        <p:txBody>
          <a:bodyPr spcFirstLastPara="1" wrap="square" lIns="91425" tIns="45700" rIns="91425" bIns="45700" anchor="t" anchorCtr="0">
            <a:normAutofit/>
          </a:bodyPr>
          <a:lstStyle>
            <a:lvl1pPr marL="457174" lvl="0" indent="-228587" algn="r">
              <a:lnSpc>
                <a:spcPct val="90000"/>
              </a:lnSpc>
              <a:spcBef>
                <a:spcPts val="1000"/>
              </a:spcBef>
              <a:spcAft>
                <a:spcPts val="0"/>
              </a:spcAft>
              <a:buClr>
                <a:schemeClr val="accent4"/>
              </a:buClr>
              <a:buSzPts val="2800"/>
              <a:buNone/>
              <a:defRPr lang="it-IT" sz="2000" b="0" i="0" u="none" strike="noStrike" cap="none" dirty="0">
                <a:solidFill>
                  <a:schemeClr val="accent1"/>
                </a:solidFill>
                <a:latin typeface="+mj-lt"/>
                <a:ea typeface="Calibri"/>
                <a:cs typeface="Calibri"/>
                <a:sym typeface="Arial"/>
              </a:defRPr>
            </a:lvl1pPr>
            <a:lvl2pPr marL="914348" lvl="1" indent="-228587" algn="l">
              <a:lnSpc>
                <a:spcPct val="90000"/>
              </a:lnSpc>
              <a:spcBef>
                <a:spcPts val="500"/>
              </a:spcBef>
              <a:spcAft>
                <a:spcPts val="0"/>
              </a:spcAft>
              <a:buClr>
                <a:schemeClr val="dk1"/>
              </a:buClr>
              <a:buSzPts val="2400"/>
              <a:buNone/>
              <a:defRPr/>
            </a:lvl2pPr>
            <a:lvl3pPr marL="1371522" lvl="2" indent="-228587" algn="l">
              <a:lnSpc>
                <a:spcPct val="90000"/>
              </a:lnSpc>
              <a:spcBef>
                <a:spcPts val="500"/>
              </a:spcBef>
              <a:spcAft>
                <a:spcPts val="0"/>
              </a:spcAft>
              <a:buClr>
                <a:schemeClr val="dk1"/>
              </a:buClr>
              <a:buSzPts val="2000"/>
              <a:buNone/>
              <a:defRPr/>
            </a:lvl3pPr>
            <a:lvl4pPr marL="1828696" lvl="3" indent="-228587" algn="l">
              <a:lnSpc>
                <a:spcPct val="90000"/>
              </a:lnSpc>
              <a:spcBef>
                <a:spcPts val="500"/>
              </a:spcBef>
              <a:spcAft>
                <a:spcPts val="0"/>
              </a:spcAft>
              <a:buClr>
                <a:schemeClr val="dk1"/>
              </a:buClr>
              <a:buSzPts val="1800"/>
              <a:buNone/>
              <a:defRPr/>
            </a:lvl4pPr>
            <a:lvl5pPr marL="2285870" lvl="4" indent="-228587" algn="l">
              <a:lnSpc>
                <a:spcPct val="90000"/>
              </a:lnSpc>
              <a:spcBef>
                <a:spcPts val="500"/>
              </a:spcBef>
              <a:spcAft>
                <a:spcPts val="0"/>
              </a:spcAft>
              <a:buClr>
                <a:schemeClr val="dk1"/>
              </a:buClr>
              <a:buSzPts val="1800"/>
              <a:buNone/>
              <a:defRPr/>
            </a:lvl5pPr>
            <a:lvl6pPr marL="2743044" lvl="5" indent="-342881" algn="l">
              <a:lnSpc>
                <a:spcPct val="90000"/>
              </a:lnSpc>
              <a:spcBef>
                <a:spcPts val="500"/>
              </a:spcBef>
              <a:spcAft>
                <a:spcPts val="0"/>
              </a:spcAft>
              <a:buClr>
                <a:schemeClr val="dk1"/>
              </a:buClr>
              <a:buSzPts val="1800"/>
              <a:buChar char="•"/>
              <a:defRPr/>
            </a:lvl6pPr>
            <a:lvl7pPr marL="3200218" lvl="6" indent="-342881" algn="l">
              <a:lnSpc>
                <a:spcPct val="90000"/>
              </a:lnSpc>
              <a:spcBef>
                <a:spcPts val="500"/>
              </a:spcBef>
              <a:spcAft>
                <a:spcPts val="0"/>
              </a:spcAft>
              <a:buClr>
                <a:schemeClr val="dk1"/>
              </a:buClr>
              <a:buSzPts val="1800"/>
              <a:buChar char="•"/>
              <a:defRPr/>
            </a:lvl7pPr>
            <a:lvl8pPr marL="3657392" lvl="7" indent="-342881" algn="l">
              <a:lnSpc>
                <a:spcPct val="90000"/>
              </a:lnSpc>
              <a:spcBef>
                <a:spcPts val="500"/>
              </a:spcBef>
              <a:spcAft>
                <a:spcPts val="0"/>
              </a:spcAft>
              <a:buClr>
                <a:schemeClr val="dk1"/>
              </a:buClr>
              <a:buSzPts val="1800"/>
              <a:buChar char="•"/>
              <a:defRPr/>
            </a:lvl8pPr>
            <a:lvl9pPr marL="4114566" lvl="8" indent="-342881" algn="l">
              <a:lnSpc>
                <a:spcPct val="90000"/>
              </a:lnSpc>
              <a:spcBef>
                <a:spcPts val="500"/>
              </a:spcBef>
              <a:spcAft>
                <a:spcPts val="0"/>
              </a:spcAft>
              <a:buClr>
                <a:schemeClr val="dk1"/>
              </a:buClr>
              <a:buSzPts val="1800"/>
              <a:buChar char="•"/>
              <a:defRPr/>
            </a:lvl9pPr>
          </a:lstStyle>
          <a:p>
            <a:pPr lvl="0"/>
            <a:r>
              <a:rPr lang="it-IT" dirty="0"/>
              <a:t>SOTTOTITOLO SEZIONE</a:t>
            </a:r>
          </a:p>
        </p:txBody>
      </p:sp>
      <p:sp>
        <p:nvSpPr>
          <p:cNvPr id="7" name="Segnaposto testo 48">
            <a:extLst>
              <a:ext uri="{FF2B5EF4-FFF2-40B4-BE49-F238E27FC236}">
                <a16:creationId xmlns:a16="http://schemas.microsoft.com/office/drawing/2014/main" id="{E93C8F05-9621-0F9F-4EE7-691B1049B148}"/>
              </a:ext>
            </a:extLst>
          </p:cNvPr>
          <p:cNvSpPr>
            <a:spLocks noGrp="1"/>
          </p:cNvSpPr>
          <p:nvPr>
            <p:ph type="body" sz="quarter" idx="11" hasCustomPrompt="1"/>
          </p:nvPr>
        </p:nvSpPr>
        <p:spPr>
          <a:xfrm>
            <a:off x="8980502" y="441325"/>
            <a:ext cx="2588134" cy="1607151"/>
          </a:xfrm>
          <a:prstGeom prst="rect">
            <a:avLst/>
          </a:prstGeom>
        </p:spPr>
        <p:txBody>
          <a:bodyPr tIns="0"/>
          <a:lstStyle>
            <a:lvl1pPr marL="0" indent="0" algn="r">
              <a:buNone/>
              <a:defRPr lang="it-IT" sz="11999" b="0" i="0" u="none" strike="noStrike" cap="none" smtClean="0">
                <a:solidFill>
                  <a:schemeClr val="accent6"/>
                </a:solidFill>
                <a:latin typeface="+mj-lt"/>
                <a:ea typeface="CAC Lasko Even Weight" panose="00000300000000000000" pitchFamily="2" charset="0"/>
                <a:cs typeface="Arial"/>
                <a:sym typeface="Arial"/>
              </a:defRPr>
            </a:lvl1pPr>
          </a:lstStyle>
          <a:p>
            <a:pPr lvl="0"/>
            <a:r>
              <a:rPr lang="it-IT" dirty="0"/>
              <a:t>01</a:t>
            </a:r>
          </a:p>
        </p:txBody>
      </p:sp>
    </p:spTree>
    <p:extLst>
      <p:ext uri="{BB962C8B-B14F-4D97-AF65-F5344CB8AC3E}">
        <p14:creationId xmlns:p14="http://schemas.microsoft.com/office/powerpoint/2010/main" val="33108429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ersonalised layout - W">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E9B882-2D8E-5A81-8BDF-9B2E8A6EBA26}"/>
              </a:ext>
            </a:extLst>
          </p:cNvPr>
          <p:cNvSpPr>
            <a:spLocks noGrp="1"/>
          </p:cNvSpPr>
          <p:nvPr>
            <p:ph type="title"/>
          </p:nvPr>
        </p:nvSpPr>
        <p:spPr>
          <a:xfrm>
            <a:off x="407988" y="441325"/>
            <a:ext cx="11061921" cy="699587"/>
          </a:xfrm>
          <a:prstGeom prst="rect">
            <a:avLst/>
          </a:prstGeom>
          <a:gradFill flip="none" rotWithShape="1">
            <a:gsLst>
              <a:gs pos="1000">
                <a:schemeClr val="accent4"/>
              </a:gs>
              <a:gs pos="1000">
                <a:schemeClr val="accent4">
                  <a:alpha val="0"/>
                </a:schemeClr>
              </a:gs>
              <a:gs pos="1000">
                <a:schemeClr val="accent4">
                  <a:alpha val="0"/>
                </a:schemeClr>
              </a:gs>
            </a:gsLst>
            <a:lin ang="5400000" scaled="0"/>
            <a:tileRect/>
          </a:gradFill>
        </p:spPr>
        <p:txBody>
          <a:bodyPr>
            <a:normAutofit/>
          </a:bodyPr>
          <a:lstStyle>
            <a:lvl1pPr>
              <a:defRPr sz="2500"/>
            </a:lvl1pPr>
          </a:lstStyle>
          <a:p>
            <a:r>
              <a:rPr lang="it-IT" dirty="0"/>
              <a:t>Fare clic per modificare lo stile del titolo dello schema</a:t>
            </a:r>
          </a:p>
        </p:txBody>
      </p:sp>
      <p:sp>
        <p:nvSpPr>
          <p:cNvPr id="5" name="Segnaposto testo 4">
            <a:extLst>
              <a:ext uri="{FF2B5EF4-FFF2-40B4-BE49-F238E27FC236}">
                <a16:creationId xmlns:a16="http://schemas.microsoft.com/office/drawing/2014/main" id="{9430CDA6-479F-5079-4DE5-B4916D0291FD}"/>
              </a:ext>
            </a:extLst>
          </p:cNvPr>
          <p:cNvSpPr>
            <a:spLocks noGrp="1"/>
          </p:cNvSpPr>
          <p:nvPr>
            <p:ph type="body" sz="quarter" idx="10"/>
          </p:nvPr>
        </p:nvSpPr>
        <p:spPr>
          <a:xfrm>
            <a:off x="407988" y="1484313"/>
            <a:ext cx="5267325" cy="3752850"/>
          </a:xfrm>
          <a:prstGeom prst="rect">
            <a:avLst/>
          </a:prstGeom>
        </p:spPr>
        <p:txBody>
          <a:bodyPr/>
          <a:lstStyle>
            <a:lvl1pPr>
              <a:defRPr sz="1600"/>
            </a:lvl1pPr>
            <a:lvl2pPr>
              <a:defRPr sz="1600"/>
            </a:lvl2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testo 4">
            <a:extLst>
              <a:ext uri="{FF2B5EF4-FFF2-40B4-BE49-F238E27FC236}">
                <a16:creationId xmlns:a16="http://schemas.microsoft.com/office/drawing/2014/main" id="{BF924E38-7296-1D40-F510-6AB7D5E106B4}"/>
              </a:ext>
            </a:extLst>
          </p:cNvPr>
          <p:cNvSpPr>
            <a:spLocks noGrp="1"/>
          </p:cNvSpPr>
          <p:nvPr>
            <p:ph type="body" sz="quarter" idx="11"/>
          </p:nvPr>
        </p:nvSpPr>
        <p:spPr>
          <a:xfrm>
            <a:off x="6516687" y="1484313"/>
            <a:ext cx="5267325" cy="3752850"/>
          </a:xfrm>
          <a:prstGeom prst="rect">
            <a:avLst/>
          </a:prstGeom>
        </p:spPr>
        <p:txBody>
          <a:bodyPr/>
          <a:lstStyle>
            <a:lvl1pPr>
              <a:defRPr sz="1600"/>
            </a:lvl1pPr>
            <a:lvl2pPr>
              <a:defRPr sz="1600"/>
            </a:lvl2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750598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ersonalised layout 2 - W">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62D2B882-99B8-472A-B940-90B0B15CBC1A}"/>
              </a:ext>
            </a:extLst>
          </p:cNvPr>
          <p:cNvSpPr>
            <a:spLocks noGrp="1"/>
          </p:cNvSpPr>
          <p:nvPr>
            <p:ph type="pic" sz="quarter" idx="16" hasCustomPrompt="1"/>
          </p:nvPr>
        </p:nvSpPr>
        <p:spPr>
          <a:xfrm>
            <a:off x="8101480" y="0"/>
            <a:ext cx="4090520" cy="6273259"/>
          </a:xfrm>
          <a:custGeom>
            <a:avLst/>
            <a:gdLst>
              <a:gd name="connsiteX0" fmla="*/ 0 w 3615560"/>
              <a:gd name="connsiteY0" fmla="*/ 0 h 6285186"/>
              <a:gd name="connsiteX1" fmla="*/ 3615560 w 3615560"/>
              <a:gd name="connsiteY1" fmla="*/ 0 h 6285186"/>
              <a:gd name="connsiteX2" fmla="*/ 3615560 w 3615560"/>
              <a:gd name="connsiteY2" fmla="*/ 6285186 h 6285186"/>
              <a:gd name="connsiteX3" fmla="*/ 0 w 3615560"/>
              <a:gd name="connsiteY3" fmla="*/ 6285186 h 6285186"/>
              <a:gd name="connsiteX4" fmla="*/ 0 w 3615560"/>
              <a:gd name="connsiteY4" fmla="*/ 0 h 6285186"/>
              <a:gd name="connsiteX0" fmla="*/ 1776249 w 5391809"/>
              <a:gd name="connsiteY0" fmla="*/ 0 h 6285186"/>
              <a:gd name="connsiteX1" fmla="*/ 5391809 w 5391809"/>
              <a:gd name="connsiteY1" fmla="*/ 0 h 6285186"/>
              <a:gd name="connsiteX2" fmla="*/ 5391809 w 5391809"/>
              <a:gd name="connsiteY2" fmla="*/ 6285186 h 6285186"/>
              <a:gd name="connsiteX3" fmla="*/ 0 w 5391809"/>
              <a:gd name="connsiteY3" fmla="*/ 6274676 h 6285186"/>
              <a:gd name="connsiteX4" fmla="*/ 1776249 w 5391809"/>
              <a:gd name="connsiteY4" fmla="*/ 0 h 6285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809" h="6285186">
                <a:moveTo>
                  <a:pt x="1776249" y="0"/>
                </a:moveTo>
                <a:lnTo>
                  <a:pt x="5391809" y="0"/>
                </a:lnTo>
                <a:lnTo>
                  <a:pt x="5391809" y="6285186"/>
                </a:lnTo>
                <a:lnTo>
                  <a:pt x="0" y="6274676"/>
                </a:lnTo>
                <a:lnTo>
                  <a:pt x="1776249" y="0"/>
                </a:lnTo>
                <a:close/>
              </a:path>
            </a:pathLst>
          </a:custGeom>
          <a:solidFill>
            <a:schemeClr val="bg1">
              <a:lumMod val="95000"/>
            </a:schemeClr>
          </a:solidFill>
        </p:spPr>
        <p:txBody>
          <a:bodyPr tIns="1584000" rtlCol="0" anchor="t"/>
          <a:lstStyle>
            <a:lvl1pPr marL="0" indent="0" algn="ctr">
              <a:buNone/>
              <a:defRPr sz="1200" i="1">
                <a:solidFill>
                  <a:schemeClr val="accent2"/>
                </a:solidFill>
                <a:latin typeface="+mj-lt"/>
                <a:cs typeface="Times New Roman" panose="02020603050405020304" pitchFamily="18" charset="0"/>
              </a:defRPr>
            </a:lvl1pPr>
          </a:lstStyle>
          <a:p>
            <a:pPr rtl="0"/>
            <a:r>
              <a:rPr lang="it-IT" dirty="0"/>
              <a:t>Inserire o trascinare la foto</a:t>
            </a:r>
          </a:p>
        </p:txBody>
      </p:sp>
      <p:sp>
        <p:nvSpPr>
          <p:cNvPr id="2" name="Segnaposto titolo 26">
            <a:extLst>
              <a:ext uri="{FF2B5EF4-FFF2-40B4-BE49-F238E27FC236}">
                <a16:creationId xmlns:a16="http://schemas.microsoft.com/office/drawing/2014/main" id="{D1FC2D26-561D-B648-63B0-3C7924C113C8}"/>
              </a:ext>
            </a:extLst>
          </p:cNvPr>
          <p:cNvSpPr>
            <a:spLocks noGrp="1"/>
          </p:cNvSpPr>
          <p:nvPr>
            <p:ph type="title"/>
          </p:nvPr>
        </p:nvSpPr>
        <p:spPr>
          <a:xfrm>
            <a:off x="407988" y="441325"/>
            <a:ext cx="8543988" cy="603115"/>
          </a:xfrm>
          <a:prstGeom prst="rect">
            <a:avLst/>
          </a:prstGeom>
          <a:gradFill>
            <a:gsLst>
              <a:gs pos="1000">
                <a:schemeClr val="accent4"/>
              </a:gs>
              <a:gs pos="1000">
                <a:schemeClr val="accent4">
                  <a:alpha val="0"/>
                </a:schemeClr>
              </a:gs>
              <a:gs pos="1000">
                <a:schemeClr val="accent4">
                  <a:alpha val="0"/>
                </a:schemeClr>
              </a:gs>
            </a:gsLst>
            <a:lin ang="5400000" scaled="0"/>
          </a:gradFill>
        </p:spPr>
        <p:txBody>
          <a:bodyPr vert="horz" lIns="91440" tIns="45720" rIns="91440" bIns="45720" rtlCol="0" anchor="t">
            <a:normAutofit/>
          </a:bodyPr>
          <a:lstStyle>
            <a:lvl1pPr>
              <a:defRPr sz="2500"/>
            </a:lvl1pPr>
          </a:lstStyle>
          <a:p>
            <a:r>
              <a:rPr lang="it-IT" dirty="0"/>
              <a:t>Fare clic per modificare lo stile del titolo dello schema</a:t>
            </a:r>
          </a:p>
        </p:txBody>
      </p:sp>
      <p:sp>
        <p:nvSpPr>
          <p:cNvPr id="6" name="Segnaposto testo 5">
            <a:extLst>
              <a:ext uri="{FF2B5EF4-FFF2-40B4-BE49-F238E27FC236}">
                <a16:creationId xmlns:a16="http://schemas.microsoft.com/office/drawing/2014/main" id="{4A18EC7B-0849-2BEA-FC82-A06CDEF07093}"/>
              </a:ext>
            </a:extLst>
          </p:cNvPr>
          <p:cNvSpPr>
            <a:spLocks noGrp="1"/>
          </p:cNvSpPr>
          <p:nvPr>
            <p:ph type="body" sz="quarter" idx="17"/>
          </p:nvPr>
        </p:nvSpPr>
        <p:spPr>
          <a:xfrm>
            <a:off x="407988" y="1484313"/>
            <a:ext cx="7437564" cy="34988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5503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62D500E-78C6-C54E-9E67-1843816C59B7}"/>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p>
        </p:txBody>
      </p:sp>
      <p:sp>
        <p:nvSpPr>
          <p:cNvPr id="3" name="Teksti kohatäide 2">
            <a:extLst>
              <a:ext uri="{FF2B5EF4-FFF2-40B4-BE49-F238E27FC236}">
                <a16:creationId xmlns:a16="http://schemas.microsoft.com/office/drawing/2014/main" id="{054562C8-A894-32F4-7D47-1E34DA6EDC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Kuupäeva kohatäide 3">
            <a:extLst>
              <a:ext uri="{FF2B5EF4-FFF2-40B4-BE49-F238E27FC236}">
                <a16:creationId xmlns:a16="http://schemas.microsoft.com/office/drawing/2014/main" id="{0B630053-92A3-2CA2-AFB3-F97488FB7B52}"/>
              </a:ext>
            </a:extLst>
          </p:cNvPr>
          <p:cNvSpPr>
            <a:spLocks noGrp="1"/>
          </p:cNvSpPr>
          <p:nvPr>
            <p:ph type="dt" sz="half" idx="10"/>
          </p:nvPr>
        </p:nvSpPr>
        <p:spPr/>
        <p:txBody>
          <a:bodyPr/>
          <a:lstStyle/>
          <a:p>
            <a:fld id="{A38F03A0-4D49-4B30-BADC-43358ED952D3}" type="datetimeFigureOut">
              <a:rPr lang="et-EE" smtClean="0"/>
              <a:t>09.12.2025</a:t>
            </a:fld>
            <a:endParaRPr lang="et-EE"/>
          </a:p>
        </p:txBody>
      </p:sp>
      <p:sp>
        <p:nvSpPr>
          <p:cNvPr id="5" name="Jaluse kohatäide 4">
            <a:extLst>
              <a:ext uri="{FF2B5EF4-FFF2-40B4-BE49-F238E27FC236}">
                <a16:creationId xmlns:a16="http://schemas.microsoft.com/office/drawing/2014/main" id="{0435A27B-5D8E-B659-4163-70BB506E9FAC}"/>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35CDA8D1-3381-2583-0605-5E737B88290B}"/>
              </a:ext>
            </a:extLst>
          </p:cNvPr>
          <p:cNvSpPr>
            <a:spLocks noGrp="1"/>
          </p:cNvSpPr>
          <p:nvPr>
            <p:ph type="sldNum" sz="quarter" idx="12"/>
          </p:nvPr>
        </p:nvSpPr>
        <p:spPr/>
        <p:txBody>
          <a:bodyPr/>
          <a:lstStyle/>
          <a:p>
            <a:fld id="{4E0EDAEC-14F0-4958-B851-D0F686413A71}" type="slidenum">
              <a:rPr lang="et-EE" smtClean="0"/>
              <a:t>‹N›</a:t>
            </a:fld>
            <a:endParaRPr lang="et-EE"/>
          </a:p>
        </p:txBody>
      </p:sp>
    </p:spTree>
    <p:extLst>
      <p:ext uri="{BB962C8B-B14F-4D97-AF65-F5344CB8AC3E}">
        <p14:creationId xmlns:p14="http://schemas.microsoft.com/office/powerpoint/2010/main" val="192446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sonalised layout 3 - W">
    <p:spTree>
      <p:nvGrpSpPr>
        <p:cNvPr id="1" name=""/>
        <p:cNvGrpSpPr/>
        <p:nvPr/>
      </p:nvGrpSpPr>
      <p:grpSpPr>
        <a:xfrm>
          <a:off x="0" y="0"/>
          <a:ext cx="0" cy="0"/>
          <a:chOff x="0" y="0"/>
          <a:chExt cx="0" cy="0"/>
        </a:xfrm>
      </p:grpSpPr>
      <p:pic>
        <p:nvPicPr>
          <p:cNvPr id="5" name="Google Shape;2183;p69">
            <a:extLst>
              <a:ext uri="{FF2B5EF4-FFF2-40B4-BE49-F238E27FC236}">
                <a16:creationId xmlns:a16="http://schemas.microsoft.com/office/drawing/2014/main" id="{52C1C563-FCD4-69F5-29F1-08A54A9C50C3}"/>
              </a:ext>
            </a:extLst>
          </p:cNvPr>
          <p:cNvPicPr preferRelativeResize="0"/>
          <p:nvPr userDrawn="1"/>
        </p:nvPicPr>
        <p:blipFill>
          <a:blip r:embed="rId2" cstate="screen">
            <a:alphaModFix amt="23000"/>
            <a:extLst>
              <a:ext uri="{28A0092B-C50C-407E-A947-70E740481C1C}">
                <a14:useLocalDpi xmlns:a14="http://schemas.microsoft.com/office/drawing/2010/main"/>
              </a:ext>
            </a:extLst>
          </a:blip>
          <a:stretch>
            <a:fillRect/>
          </a:stretch>
        </p:blipFill>
        <p:spPr>
          <a:xfrm rot="4375709">
            <a:off x="-5429838" y="3718905"/>
            <a:ext cx="11643049" cy="4402548"/>
          </a:xfrm>
          <a:prstGeom prst="rect">
            <a:avLst/>
          </a:prstGeom>
          <a:noFill/>
          <a:ln>
            <a:noFill/>
          </a:ln>
        </p:spPr>
      </p:pic>
      <p:sp>
        <p:nvSpPr>
          <p:cNvPr id="16" name="Segnaposto immagine 6">
            <a:extLst>
              <a:ext uri="{FF2B5EF4-FFF2-40B4-BE49-F238E27FC236}">
                <a16:creationId xmlns:a16="http://schemas.microsoft.com/office/drawing/2014/main" id="{98BA266E-E0F1-AED9-E802-C98D5CA8AD85}"/>
              </a:ext>
            </a:extLst>
          </p:cNvPr>
          <p:cNvSpPr>
            <a:spLocks noGrp="1"/>
          </p:cNvSpPr>
          <p:nvPr>
            <p:ph type="pic" sz="quarter" idx="15" hasCustomPrompt="1"/>
          </p:nvPr>
        </p:nvSpPr>
        <p:spPr>
          <a:xfrm>
            <a:off x="8034170" y="3639312"/>
            <a:ext cx="2444352" cy="2357739"/>
          </a:xfrm>
          <a:prstGeom prst="rect">
            <a:avLst/>
          </a:prstGeom>
          <a:solidFill>
            <a:schemeClr val="bg1">
              <a:lumMod val="95000"/>
            </a:schemeClr>
          </a:solidFill>
        </p:spPr>
        <p:txBody>
          <a:bodyPr tIns="1584000" rtlCol="0" anchor="t"/>
          <a:lstStyle>
            <a:lvl1pPr marL="0" indent="0" algn="ctr">
              <a:buNone/>
              <a:defRPr sz="1200" i="1">
                <a:solidFill>
                  <a:schemeClr val="accent2"/>
                </a:solidFill>
                <a:latin typeface="+mj-lt"/>
                <a:cs typeface="Times New Roman" panose="02020603050405020304" pitchFamily="18" charset="0"/>
              </a:defRPr>
            </a:lvl1pPr>
          </a:lstStyle>
          <a:p>
            <a:pPr rtl="0"/>
            <a:r>
              <a:rPr lang="it-IT" dirty="0"/>
              <a:t>Inserire o trascinare la foto</a:t>
            </a:r>
          </a:p>
        </p:txBody>
      </p:sp>
      <p:sp>
        <p:nvSpPr>
          <p:cNvPr id="17" name="Segnaposto immagine 6">
            <a:extLst>
              <a:ext uri="{FF2B5EF4-FFF2-40B4-BE49-F238E27FC236}">
                <a16:creationId xmlns:a16="http://schemas.microsoft.com/office/drawing/2014/main" id="{7CFB4A91-6957-8604-FD90-13B8EF1E2B79}"/>
              </a:ext>
            </a:extLst>
          </p:cNvPr>
          <p:cNvSpPr>
            <a:spLocks noGrp="1"/>
          </p:cNvSpPr>
          <p:nvPr>
            <p:ph type="pic" sz="quarter" idx="16" hasCustomPrompt="1"/>
          </p:nvPr>
        </p:nvSpPr>
        <p:spPr>
          <a:xfrm>
            <a:off x="9071764" y="1071261"/>
            <a:ext cx="2444352" cy="2357739"/>
          </a:xfrm>
          <a:prstGeom prst="rect">
            <a:avLst/>
          </a:prstGeom>
          <a:solidFill>
            <a:schemeClr val="bg1">
              <a:lumMod val="95000"/>
            </a:schemeClr>
          </a:solidFill>
        </p:spPr>
        <p:txBody>
          <a:bodyPr tIns="1584000" rtlCol="0" anchor="t"/>
          <a:lstStyle>
            <a:lvl1pPr marL="0" indent="0" algn="ctr">
              <a:buNone/>
              <a:defRPr sz="1200" i="1">
                <a:solidFill>
                  <a:schemeClr val="accent2"/>
                </a:solidFill>
                <a:latin typeface="+mj-lt"/>
                <a:cs typeface="Times New Roman" panose="02020603050405020304" pitchFamily="18" charset="0"/>
              </a:defRPr>
            </a:lvl1pPr>
          </a:lstStyle>
          <a:p>
            <a:pPr rtl="0"/>
            <a:r>
              <a:rPr lang="it-IT" dirty="0"/>
              <a:t>Inserire o trascinare la foto</a:t>
            </a:r>
          </a:p>
        </p:txBody>
      </p:sp>
      <p:sp>
        <p:nvSpPr>
          <p:cNvPr id="2" name="Segnaposto titolo 26">
            <a:extLst>
              <a:ext uri="{FF2B5EF4-FFF2-40B4-BE49-F238E27FC236}">
                <a16:creationId xmlns:a16="http://schemas.microsoft.com/office/drawing/2014/main" id="{E64C17C2-5D0A-A99D-D9EA-E921FBAB86D2}"/>
              </a:ext>
            </a:extLst>
          </p:cNvPr>
          <p:cNvSpPr>
            <a:spLocks noGrp="1"/>
          </p:cNvSpPr>
          <p:nvPr>
            <p:ph type="title"/>
          </p:nvPr>
        </p:nvSpPr>
        <p:spPr>
          <a:xfrm>
            <a:off x="407988" y="441325"/>
            <a:ext cx="8543988" cy="603115"/>
          </a:xfrm>
          <a:prstGeom prst="rect">
            <a:avLst/>
          </a:prstGeom>
          <a:gradFill>
            <a:gsLst>
              <a:gs pos="1000">
                <a:schemeClr val="accent4"/>
              </a:gs>
              <a:gs pos="1000">
                <a:schemeClr val="accent4">
                  <a:alpha val="0"/>
                </a:schemeClr>
              </a:gs>
              <a:gs pos="1000">
                <a:schemeClr val="accent4">
                  <a:alpha val="0"/>
                </a:schemeClr>
              </a:gs>
            </a:gsLst>
            <a:lin ang="5400000" scaled="0"/>
          </a:gradFill>
        </p:spPr>
        <p:txBody>
          <a:bodyPr vert="horz" lIns="91440" tIns="45720" rIns="91440" bIns="45720" rtlCol="0" anchor="t">
            <a:normAutofit/>
          </a:bodyPr>
          <a:lstStyle>
            <a:lvl1pPr>
              <a:defRPr sz="2500"/>
            </a:lvl1pPr>
          </a:lstStyle>
          <a:p>
            <a:r>
              <a:rPr lang="it-IT" dirty="0"/>
              <a:t>Fare clic per modificare lo stile del titolo dello schema</a:t>
            </a:r>
          </a:p>
        </p:txBody>
      </p:sp>
      <p:sp>
        <p:nvSpPr>
          <p:cNvPr id="3" name="Segnaposto testo 5">
            <a:extLst>
              <a:ext uri="{FF2B5EF4-FFF2-40B4-BE49-F238E27FC236}">
                <a16:creationId xmlns:a16="http://schemas.microsoft.com/office/drawing/2014/main" id="{3D73467E-96E7-D38F-D17E-1DE1918549FA}"/>
              </a:ext>
            </a:extLst>
          </p:cNvPr>
          <p:cNvSpPr>
            <a:spLocks noGrp="1"/>
          </p:cNvSpPr>
          <p:nvPr>
            <p:ph type="body" sz="quarter" idx="17"/>
          </p:nvPr>
        </p:nvSpPr>
        <p:spPr>
          <a:xfrm>
            <a:off x="407988" y="1484313"/>
            <a:ext cx="7437564" cy="34988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895305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1_COPERTINA - titolo" userDrawn="1">
  <p:cSld name="2_COPERTINA - titolo">
    <p:bg>
      <p:bgRef idx="1001">
        <a:schemeClr val="bg1"/>
      </p:bgRef>
    </p:bg>
    <p:spTree>
      <p:nvGrpSpPr>
        <p:cNvPr id="1" name="Shape 21"/>
        <p:cNvGrpSpPr/>
        <p:nvPr/>
      </p:nvGrpSpPr>
      <p:grpSpPr>
        <a:xfrm>
          <a:off x="0" y="0"/>
          <a:ext cx="0" cy="0"/>
          <a:chOff x="0" y="0"/>
          <a:chExt cx="0" cy="0"/>
        </a:xfrm>
      </p:grpSpPr>
      <p:pic>
        <p:nvPicPr>
          <p:cNvPr id="10" name="Google Shape;2182;p69">
            <a:extLst>
              <a:ext uri="{FF2B5EF4-FFF2-40B4-BE49-F238E27FC236}">
                <a16:creationId xmlns:a16="http://schemas.microsoft.com/office/drawing/2014/main" id="{E65FA1D2-897D-3163-CFDD-E8FCEAE626D9}"/>
              </a:ext>
            </a:extLst>
          </p:cNvPr>
          <p:cNvPicPr preferRelativeResize="0"/>
          <p:nvPr userDrawn="1"/>
        </p:nvPicPr>
        <p:blipFill>
          <a:blip r:embed="rId2" cstate="screen">
            <a:alphaModFix amt="50000"/>
            <a:extLst>
              <a:ext uri="{28A0092B-C50C-407E-A947-70E740481C1C}">
                <a14:useLocalDpi xmlns:a14="http://schemas.microsoft.com/office/drawing/2010/main"/>
              </a:ext>
            </a:extLst>
          </a:blip>
          <a:stretch>
            <a:fillRect/>
          </a:stretch>
        </p:blipFill>
        <p:spPr>
          <a:xfrm rot="15779383">
            <a:off x="4989513" y="1426940"/>
            <a:ext cx="10585053" cy="3115355"/>
          </a:xfrm>
          <a:prstGeom prst="rect">
            <a:avLst/>
          </a:prstGeom>
          <a:noFill/>
          <a:ln>
            <a:noFill/>
          </a:ln>
        </p:spPr>
      </p:pic>
      <p:sp>
        <p:nvSpPr>
          <p:cNvPr id="19" name="CasellaDiTesto 18">
            <a:extLst>
              <a:ext uri="{FF2B5EF4-FFF2-40B4-BE49-F238E27FC236}">
                <a16:creationId xmlns:a16="http://schemas.microsoft.com/office/drawing/2014/main" id="{664FF3F2-87DB-C9F8-4CCC-3814FDF7A69B}"/>
              </a:ext>
            </a:extLst>
          </p:cNvPr>
          <p:cNvSpPr txBox="1"/>
          <p:nvPr userDrawn="1"/>
        </p:nvSpPr>
        <p:spPr>
          <a:xfrm>
            <a:off x="1112331" y="936061"/>
            <a:ext cx="6043448" cy="2154620"/>
          </a:xfrm>
          <a:prstGeom prst="rect">
            <a:avLst/>
          </a:prstGeom>
        </p:spPr>
        <p:txBody>
          <a:bodyPr vert="horz" wrap="square" lIns="91440" tIns="45720" rIns="91440" bIns="45720" rtlCol="0" anchor="t">
            <a:normAutofit/>
          </a:bodyPr>
          <a:lstStyle/>
          <a:p>
            <a:pPr marL="0" marR="0" indent="0" algn="l" defTabSz="914400" rtl="0" eaLnBrk="1" fontAlgn="auto" latinLnBrk="0" hangingPunct="1">
              <a:lnSpc>
                <a:spcPct val="90000"/>
              </a:lnSpc>
              <a:spcBef>
                <a:spcPct val="0"/>
              </a:spcBef>
              <a:spcAft>
                <a:spcPts val="0"/>
              </a:spcAft>
              <a:buClrTx/>
              <a:buSzTx/>
              <a:buFontTx/>
              <a:buNone/>
              <a:tabLst/>
            </a:pPr>
            <a:r>
              <a:rPr lang="it-IT" sz="9600" b="1" spc="670" dirty="0">
                <a:solidFill>
                  <a:schemeClr val="accent1"/>
                </a:solidFill>
              </a:rPr>
              <a:t>Thanks!</a:t>
            </a:r>
            <a:endParaRPr kumimoji="0" lang="it-IT" sz="4400" b="1" i="0" u="none" strike="noStrike" kern="1200" cap="none" spc="0" normalizeH="0" baseline="0" noProof="0" dirty="0">
              <a:ln>
                <a:noFill/>
              </a:ln>
              <a:solidFill>
                <a:schemeClr val="accent1"/>
              </a:solidFill>
              <a:effectLst/>
              <a:uLnTx/>
              <a:uFillTx/>
              <a:latin typeface="Arial" panose="020B0604020202020204"/>
              <a:ea typeface="+mj-ea"/>
              <a:cs typeface="+mj-cs"/>
            </a:endParaRPr>
          </a:p>
        </p:txBody>
      </p:sp>
    </p:spTree>
    <p:extLst>
      <p:ext uri="{BB962C8B-B14F-4D97-AF65-F5344CB8AC3E}">
        <p14:creationId xmlns:p14="http://schemas.microsoft.com/office/powerpoint/2010/main" val="23324267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6819D1C-C7DA-821E-8B8B-8A6F8A8164BD}"/>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44445ED5-6612-038C-78A2-05582C97BDC4}"/>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Sisu kohatäide 3">
            <a:extLst>
              <a:ext uri="{FF2B5EF4-FFF2-40B4-BE49-F238E27FC236}">
                <a16:creationId xmlns:a16="http://schemas.microsoft.com/office/drawing/2014/main" id="{4379F473-9E85-3F0F-C3D2-D01389A5A3B0}"/>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Kuupäeva kohatäide 4">
            <a:extLst>
              <a:ext uri="{FF2B5EF4-FFF2-40B4-BE49-F238E27FC236}">
                <a16:creationId xmlns:a16="http://schemas.microsoft.com/office/drawing/2014/main" id="{874D308F-C765-A3CA-5F4F-8B2D0A10464D}"/>
              </a:ext>
            </a:extLst>
          </p:cNvPr>
          <p:cNvSpPr>
            <a:spLocks noGrp="1"/>
          </p:cNvSpPr>
          <p:nvPr>
            <p:ph type="dt" sz="half" idx="10"/>
          </p:nvPr>
        </p:nvSpPr>
        <p:spPr/>
        <p:txBody>
          <a:bodyPr/>
          <a:lstStyle/>
          <a:p>
            <a:fld id="{A38F03A0-4D49-4B30-BADC-43358ED952D3}" type="datetimeFigureOut">
              <a:rPr lang="et-EE" smtClean="0"/>
              <a:t>09.12.2025</a:t>
            </a:fld>
            <a:endParaRPr lang="et-EE"/>
          </a:p>
        </p:txBody>
      </p:sp>
      <p:sp>
        <p:nvSpPr>
          <p:cNvPr id="6" name="Jaluse kohatäide 5">
            <a:extLst>
              <a:ext uri="{FF2B5EF4-FFF2-40B4-BE49-F238E27FC236}">
                <a16:creationId xmlns:a16="http://schemas.microsoft.com/office/drawing/2014/main" id="{3459506B-F559-4EE5-4D2A-3E7421754544}"/>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04B5370D-0612-5DD3-81F2-AAAEFFBFDBFD}"/>
              </a:ext>
            </a:extLst>
          </p:cNvPr>
          <p:cNvSpPr>
            <a:spLocks noGrp="1"/>
          </p:cNvSpPr>
          <p:nvPr>
            <p:ph type="sldNum" sz="quarter" idx="12"/>
          </p:nvPr>
        </p:nvSpPr>
        <p:spPr/>
        <p:txBody>
          <a:bodyPr/>
          <a:lstStyle/>
          <a:p>
            <a:fld id="{4E0EDAEC-14F0-4958-B851-D0F686413A71}" type="slidenum">
              <a:rPr lang="et-EE" smtClean="0"/>
              <a:t>‹N›</a:t>
            </a:fld>
            <a:endParaRPr lang="et-EE"/>
          </a:p>
        </p:txBody>
      </p:sp>
    </p:spTree>
    <p:extLst>
      <p:ext uri="{BB962C8B-B14F-4D97-AF65-F5344CB8AC3E}">
        <p14:creationId xmlns:p14="http://schemas.microsoft.com/office/powerpoint/2010/main" val="185303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61C5656-F047-4493-864C-FFE7D2B27168}"/>
              </a:ext>
            </a:extLst>
          </p:cNvPr>
          <p:cNvSpPr>
            <a:spLocks noGrp="1"/>
          </p:cNvSpPr>
          <p:nvPr>
            <p:ph type="title"/>
          </p:nvPr>
        </p:nvSpPr>
        <p:spPr>
          <a:xfrm>
            <a:off x="839788" y="365125"/>
            <a:ext cx="10515600" cy="1325563"/>
          </a:xfrm>
        </p:spPr>
        <p:txBody>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E3F0D0B6-1B6C-66DF-2E8F-0B96BCB46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Sisu kohatäide 3">
            <a:extLst>
              <a:ext uri="{FF2B5EF4-FFF2-40B4-BE49-F238E27FC236}">
                <a16:creationId xmlns:a16="http://schemas.microsoft.com/office/drawing/2014/main" id="{C2AEEC97-A3AF-188D-8885-EEC41146892C}"/>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Teksti kohatäide 4">
            <a:extLst>
              <a:ext uri="{FF2B5EF4-FFF2-40B4-BE49-F238E27FC236}">
                <a16:creationId xmlns:a16="http://schemas.microsoft.com/office/drawing/2014/main" id="{C0734F03-B99C-16E4-5D3B-4511B5BD1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Sisu kohatäide 5">
            <a:extLst>
              <a:ext uri="{FF2B5EF4-FFF2-40B4-BE49-F238E27FC236}">
                <a16:creationId xmlns:a16="http://schemas.microsoft.com/office/drawing/2014/main" id="{20B2DD52-9D4F-9C70-052C-E33129EF346D}"/>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7" name="Kuupäeva kohatäide 6">
            <a:extLst>
              <a:ext uri="{FF2B5EF4-FFF2-40B4-BE49-F238E27FC236}">
                <a16:creationId xmlns:a16="http://schemas.microsoft.com/office/drawing/2014/main" id="{1530FD07-BA4D-B3E5-BF91-4149BD50A262}"/>
              </a:ext>
            </a:extLst>
          </p:cNvPr>
          <p:cNvSpPr>
            <a:spLocks noGrp="1"/>
          </p:cNvSpPr>
          <p:nvPr>
            <p:ph type="dt" sz="half" idx="10"/>
          </p:nvPr>
        </p:nvSpPr>
        <p:spPr/>
        <p:txBody>
          <a:bodyPr/>
          <a:lstStyle/>
          <a:p>
            <a:fld id="{A38F03A0-4D49-4B30-BADC-43358ED952D3}" type="datetimeFigureOut">
              <a:rPr lang="et-EE" smtClean="0"/>
              <a:t>09.12.2025</a:t>
            </a:fld>
            <a:endParaRPr lang="et-EE"/>
          </a:p>
        </p:txBody>
      </p:sp>
      <p:sp>
        <p:nvSpPr>
          <p:cNvPr id="8" name="Jaluse kohatäide 7">
            <a:extLst>
              <a:ext uri="{FF2B5EF4-FFF2-40B4-BE49-F238E27FC236}">
                <a16:creationId xmlns:a16="http://schemas.microsoft.com/office/drawing/2014/main" id="{C4976433-9F3C-E0F0-4ED6-1E802B6A152C}"/>
              </a:ext>
            </a:extLst>
          </p:cNvPr>
          <p:cNvSpPr>
            <a:spLocks noGrp="1"/>
          </p:cNvSpPr>
          <p:nvPr>
            <p:ph type="ftr" sz="quarter" idx="11"/>
          </p:nvPr>
        </p:nvSpPr>
        <p:spPr/>
        <p:txBody>
          <a:bodyPr/>
          <a:lstStyle/>
          <a:p>
            <a:endParaRPr lang="et-EE"/>
          </a:p>
        </p:txBody>
      </p:sp>
      <p:sp>
        <p:nvSpPr>
          <p:cNvPr id="9" name="Slaidinumbri kohatäide 8">
            <a:extLst>
              <a:ext uri="{FF2B5EF4-FFF2-40B4-BE49-F238E27FC236}">
                <a16:creationId xmlns:a16="http://schemas.microsoft.com/office/drawing/2014/main" id="{F03EB80D-B964-3F8D-8D85-4A8D74D0F455}"/>
              </a:ext>
            </a:extLst>
          </p:cNvPr>
          <p:cNvSpPr>
            <a:spLocks noGrp="1"/>
          </p:cNvSpPr>
          <p:nvPr>
            <p:ph type="sldNum" sz="quarter" idx="12"/>
          </p:nvPr>
        </p:nvSpPr>
        <p:spPr/>
        <p:txBody>
          <a:bodyPr/>
          <a:lstStyle/>
          <a:p>
            <a:fld id="{4E0EDAEC-14F0-4958-B851-D0F686413A71}" type="slidenum">
              <a:rPr lang="et-EE" smtClean="0"/>
              <a:t>‹N›</a:t>
            </a:fld>
            <a:endParaRPr lang="et-EE"/>
          </a:p>
        </p:txBody>
      </p:sp>
    </p:spTree>
    <p:extLst>
      <p:ext uri="{BB962C8B-B14F-4D97-AF65-F5344CB8AC3E}">
        <p14:creationId xmlns:p14="http://schemas.microsoft.com/office/powerpoint/2010/main" val="232602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8EC2B81-07F1-BFA4-F75B-0B367F1FC596}"/>
              </a:ext>
            </a:extLst>
          </p:cNvPr>
          <p:cNvSpPr>
            <a:spLocks noGrp="1"/>
          </p:cNvSpPr>
          <p:nvPr>
            <p:ph type="title"/>
          </p:nvPr>
        </p:nvSpPr>
        <p:spPr/>
        <p:txBody>
          <a:bodyPr/>
          <a:lstStyle/>
          <a:p>
            <a:r>
              <a:rPr lang="et-EE"/>
              <a:t>Klõpsake juhteksemplari pealkirja laadi redigeerimiseks</a:t>
            </a:r>
          </a:p>
        </p:txBody>
      </p:sp>
      <p:sp>
        <p:nvSpPr>
          <p:cNvPr id="3" name="Kuupäeva kohatäide 2">
            <a:extLst>
              <a:ext uri="{FF2B5EF4-FFF2-40B4-BE49-F238E27FC236}">
                <a16:creationId xmlns:a16="http://schemas.microsoft.com/office/drawing/2014/main" id="{8FA3E1A7-EF36-8687-7FDC-87C3C288BE20}"/>
              </a:ext>
            </a:extLst>
          </p:cNvPr>
          <p:cNvSpPr>
            <a:spLocks noGrp="1"/>
          </p:cNvSpPr>
          <p:nvPr>
            <p:ph type="dt" sz="half" idx="10"/>
          </p:nvPr>
        </p:nvSpPr>
        <p:spPr/>
        <p:txBody>
          <a:bodyPr/>
          <a:lstStyle/>
          <a:p>
            <a:fld id="{A38F03A0-4D49-4B30-BADC-43358ED952D3}" type="datetimeFigureOut">
              <a:rPr lang="et-EE" smtClean="0"/>
              <a:t>09.12.2025</a:t>
            </a:fld>
            <a:endParaRPr lang="et-EE"/>
          </a:p>
        </p:txBody>
      </p:sp>
      <p:sp>
        <p:nvSpPr>
          <p:cNvPr id="4" name="Jaluse kohatäide 3">
            <a:extLst>
              <a:ext uri="{FF2B5EF4-FFF2-40B4-BE49-F238E27FC236}">
                <a16:creationId xmlns:a16="http://schemas.microsoft.com/office/drawing/2014/main" id="{96E90CCB-EB5F-AD92-9A69-5C69B0FCC993}"/>
              </a:ext>
            </a:extLst>
          </p:cNvPr>
          <p:cNvSpPr>
            <a:spLocks noGrp="1"/>
          </p:cNvSpPr>
          <p:nvPr>
            <p:ph type="ftr" sz="quarter" idx="11"/>
          </p:nvPr>
        </p:nvSpPr>
        <p:spPr/>
        <p:txBody>
          <a:bodyPr/>
          <a:lstStyle/>
          <a:p>
            <a:endParaRPr lang="et-EE"/>
          </a:p>
        </p:txBody>
      </p:sp>
      <p:sp>
        <p:nvSpPr>
          <p:cNvPr id="5" name="Slaidinumbri kohatäide 4">
            <a:extLst>
              <a:ext uri="{FF2B5EF4-FFF2-40B4-BE49-F238E27FC236}">
                <a16:creationId xmlns:a16="http://schemas.microsoft.com/office/drawing/2014/main" id="{85868384-93DC-8DCF-B0AA-3BBEB3BD4BD0}"/>
              </a:ext>
            </a:extLst>
          </p:cNvPr>
          <p:cNvSpPr>
            <a:spLocks noGrp="1"/>
          </p:cNvSpPr>
          <p:nvPr>
            <p:ph type="sldNum" sz="quarter" idx="12"/>
          </p:nvPr>
        </p:nvSpPr>
        <p:spPr/>
        <p:txBody>
          <a:bodyPr/>
          <a:lstStyle/>
          <a:p>
            <a:fld id="{4E0EDAEC-14F0-4958-B851-D0F686413A71}" type="slidenum">
              <a:rPr lang="et-EE" smtClean="0"/>
              <a:t>‹N›</a:t>
            </a:fld>
            <a:endParaRPr lang="et-EE"/>
          </a:p>
        </p:txBody>
      </p:sp>
    </p:spTree>
    <p:extLst>
      <p:ext uri="{BB962C8B-B14F-4D97-AF65-F5344CB8AC3E}">
        <p14:creationId xmlns:p14="http://schemas.microsoft.com/office/powerpoint/2010/main" val="77509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20BA5D87-C4E5-B19B-8F6F-D43CF1C38684}"/>
              </a:ext>
            </a:extLst>
          </p:cNvPr>
          <p:cNvSpPr>
            <a:spLocks noGrp="1"/>
          </p:cNvSpPr>
          <p:nvPr>
            <p:ph type="dt" sz="half" idx="10"/>
          </p:nvPr>
        </p:nvSpPr>
        <p:spPr/>
        <p:txBody>
          <a:bodyPr/>
          <a:lstStyle/>
          <a:p>
            <a:fld id="{A38F03A0-4D49-4B30-BADC-43358ED952D3}" type="datetimeFigureOut">
              <a:rPr lang="et-EE" smtClean="0"/>
              <a:t>09.12.2025</a:t>
            </a:fld>
            <a:endParaRPr lang="et-EE"/>
          </a:p>
        </p:txBody>
      </p:sp>
      <p:sp>
        <p:nvSpPr>
          <p:cNvPr id="3" name="Jaluse kohatäide 2">
            <a:extLst>
              <a:ext uri="{FF2B5EF4-FFF2-40B4-BE49-F238E27FC236}">
                <a16:creationId xmlns:a16="http://schemas.microsoft.com/office/drawing/2014/main" id="{EACAA68A-A1DE-550E-4A75-A426C11315EE}"/>
              </a:ext>
            </a:extLst>
          </p:cNvPr>
          <p:cNvSpPr>
            <a:spLocks noGrp="1"/>
          </p:cNvSpPr>
          <p:nvPr>
            <p:ph type="ftr" sz="quarter" idx="11"/>
          </p:nvPr>
        </p:nvSpPr>
        <p:spPr/>
        <p:txBody>
          <a:bodyPr/>
          <a:lstStyle/>
          <a:p>
            <a:endParaRPr lang="et-EE"/>
          </a:p>
        </p:txBody>
      </p:sp>
      <p:sp>
        <p:nvSpPr>
          <p:cNvPr id="4" name="Slaidinumbri kohatäide 3">
            <a:extLst>
              <a:ext uri="{FF2B5EF4-FFF2-40B4-BE49-F238E27FC236}">
                <a16:creationId xmlns:a16="http://schemas.microsoft.com/office/drawing/2014/main" id="{226C2F6F-AFC3-1382-3016-9964FC4CDB4F}"/>
              </a:ext>
            </a:extLst>
          </p:cNvPr>
          <p:cNvSpPr>
            <a:spLocks noGrp="1"/>
          </p:cNvSpPr>
          <p:nvPr>
            <p:ph type="sldNum" sz="quarter" idx="12"/>
          </p:nvPr>
        </p:nvSpPr>
        <p:spPr/>
        <p:txBody>
          <a:bodyPr/>
          <a:lstStyle/>
          <a:p>
            <a:fld id="{4E0EDAEC-14F0-4958-B851-D0F686413A71}" type="slidenum">
              <a:rPr lang="et-EE" smtClean="0"/>
              <a:t>‹N›</a:t>
            </a:fld>
            <a:endParaRPr lang="et-EE"/>
          </a:p>
        </p:txBody>
      </p:sp>
    </p:spTree>
    <p:extLst>
      <p:ext uri="{BB962C8B-B14F-4D97-AF65-F5344CB8AC3E}">
        <p14:creationId xmlns:p14="http://schemas.microsoft.com/office/powerpoint/2010/main" val="106465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6B0E1C1-999E-F11B-F287-0AF1B4DB61E6}"/>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p>
        </p:txBody>
      </p:sp>
      <p:sp>
        <p:nvSpPr>
          <p:cNvPr id="3" name="Sisu kohatäide 2">
            <a:extLst>
              <a:ext uri="{FF2B5EF4-FFF2-40B4-BE49-F238E27FC236}">
                <a16:creationId xmlns:a16="http://schemas.microsoft.com/office/drawing/2014/main" id="{A753F6F9-5516-7379-FCE5-AD1B190C37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Teksti kohatäide 3">
            <a:extLst>
              <a:ext uri="{FF2B5EF4-FFF2-40B4-BE49-F238E27FC236}">
                <a16:creationId xmlns:a16="http://schemas.microsoft.com/office/drawing/2014/main" id="{75B61530-8262-7868-6794-ED78E79F5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43167462-5024-6F79-E1D3-863A433CEFC7}"/>
              </a:ext>
            </a:extLst>
          </p:cNvPr>
          <p:cNvSpPr>
            <a:spLocks noGrp="1"/>
          </p:cNvSpPr>
          <p:nvPr>
            <p:ph type="dt" sz="half" idx="10"/>
          </p:nvPr>
        </p:nvSpPr>
        <p:spPr/>
        <p:txBody>
          <a:bodyPr/>
          <a:lstStyle/>
          <a:p>
            <a:fld id="{A38F03A0-4D49-4B30-BADC-43358ED952D3}" type="datetimeFigureOut">
              <a:rPr lang="et-EE" smtClean="0"/>
              <a:t>09.12.2025</a:t>
            </a:fld>
            <a:endParaRPr lang="et-EE"/>
          </a:p>
        </p:txBody>
      </p:sp>
      <p:sp>
        <p:nvSpPr>
          <p:cNvPr id="6" name="Jaluse kohatäide 5">
            <a:extLst>
              <a:ext uri="{FF2B5EF4-FFF2-40B4-BE49-F238E27FC236}">
                <a16:creationId xmlns:a16="http://schemas.microsoft.com/office/drawing/2014/main" id="{0953AD5E-1588-2052-6C9F-FE35048FD8A9}"/>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5AB02AF8-6CBF-2F19-D757-29BCAFF14D48}"/>
              </a:ext>
            </a:extLst>
          </p:cNvPr>
          <p:cNvSpPr>
            <a:spLocks noGrp="1"/>
          </p:cNvSpPr>
          <p:nvPr>
            <p:ph type="sldNum" sz="quarter" idx="12"/>
          </p:nvPr>
        </p:nvSpPr>
        <p:spPr/>
        <p:txBody>
          <a:bodyPr/>
          <a:lstStyle/>
          <a:p>
            <a:fld id="{4E0EDAEC-14F0-4958-B851-D0F686413A71}" type="slidenum">
              <a:rPr lang="et-EE" smtClean="0"/>
              <a:t>‹N›</a:t>
            </a:fld>
            <a:endParaRPr lang="et-EE"/>
          </a:p>
        </p:txBody>
      </p:sp>
    </p:spTree>
    <p:extLst>
      <p:ext uri="{BB962C8B-B14F-4D97-AF65-F5344CB8AC3E}">
        <p14:creationId xmlns:p14="http://schemas.microsoft.com/office/powerpoint/2010/main" val="421025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36BF50D-D403-21F9-7942-B65ADDDFC5F0}"/>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p>
        </p:txBody>
      </p:sp>
      <p:sp>
        <p:nvSpPr>
          <p:cNvPr id="3" name="Pildi kohatäide 2">
            <a:extLst>
              <a:ext uri="{FF2B5EF4-FFF2-40B4-BE49-F238E27FC236}">
                <a16:creationId xmlns:a16="http://schemas.microsoft.com/office/drawing/2014/main" id="{C9E1D37D-1CBF-9B04-590E-EA694AC51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a:extLst>
              <a:ext uri="{FF2B5EF4-FFF2-40B4-BE49-F238E27FC236}">
                <a16:creationId xmlns:a16="http://schemas.microsoft.com/office/drawing/2014/main" id="{71E72D29-5DC2-DECE-7B46-74856F9F1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3909B2CA-6218-5AC4-ABBC-0647FC992765}"/>
              </a:ext>
            </a:extLst>
          </p:cNvPr>
          <p:cNvSpPr>
            <a:spLocks noGrp="1"/>
          </p:cNvSpPr>
          <p:nvPr>
            <p:ph type="dt" sz="half" idx="10"/>
          </p:nvPr>
        </p:nvSpPr>
        <p:spPr/>
        <p:txBody>
          <a:bodyPr/>
          <a:lstStyle/>
          <a:p>
            <a:fld id="{A38F03A0-4D49-4B30-BADC-43358ED952D3}" type="datetimeFigureOut">
              <a:rPr lang="et-EE" smtClean="0"/>
              <a:t>09.12.2025</a:t>
            </a:fld>
            <a:endParaRPr lang="et-EE"/>
          </a:p>
        </p:txBody>
      </p:sp>
      <p:sp>
        <p:nvSpPr>
          <p:cNvPr id="6" name="Jaluse kohatäide 5">
            <a:extLst>
              <a:ext uri="{FF2B5EF4-FFF2-40B4-BE49-F238E27FC236}">
                <a16:creationId xmlns:a16="http://schemas.microsoft.com/office/drawing/2014/main" id="{6975B637-E413-6ADF-B6AB-6EDC437489CC}"/>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7C56D973-A3D0-FC1D-09D7-19F521795297}"/>
              </a:ext>
            </a:extLst>
          </p:cNvPr>
          <p:cNvSpPr>
            <a:spLocks noGrp="1"/>
          </p:cNvSpPr>
          <p:nvPr>
            <p:ph type="sldNum" sz="quarter" idx="12"/>
          </p:nvPr>
        </p:nvSpPr>
        <p:spPr/>
        <p:txBody>
          <a:bodyPr/>
          <a:lstStyle/>
          <a:p>
            <a:fld id="{4E0EDAEC-14F0-4958-B851-D0F686413A71}" type="slidenum">
              <a:rPr lang="et-EE" smtClean="0"/>
              <a:t>‹N›</a:t>
            </a:fld>
            <a:endParaRPr lang="et-EE"/>
          </a:p>
        </p:txBody>
      </p:sp>
    </p:spTree>
    <p:extLst>
      <p:ext uri="{BB962C8B-B14F-4D97-AF65-F5344CB8AC3E}">
        <p14:creationId xmlns:p14="http://schemas.microsoft.com/office/powerpoint/2010/main" val="226505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10.sv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9.png"/><Relationship Id="rId17" Type="http://schemas.openxmlformats.org/officeDocument/2006/relationships/image" Target="../media/image4.svg"/><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png"/><Relationship Id="rId5" Type="http://schemas.openxmlformats.org/officeDocument/2006/relationships/slideLayout" Target="../slideLayouts/slideLayout29.xml"/><Relationship Id="rId15" Type="http://schemas.openxmlformats.org/officeDocument/2006/relationships/image" Target="../media/image12.svg"/><Relationship Id="rId10" Type="http://schemas.microsoft.com/office/2007/relationships/hdphoto" Target="../media/hdphoto1.wdp"/><Relationship Id="rId4" Type="http://schemas.openxmlformats.org/officeDocument/2006/relationships/slideLayout" Target="../slideLayouts/slideLayout28.xml"/><Relationship Id="rId9" Type="http://schemas.openxmlformats.org/officeDocument/2006/relationships/image" Target="../media/image8.png"/><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B6B4F395-B68A-A27D-5A06-7BCD2EB61F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C43D71A7-E1CA-6576-87CF-B08EC6C847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D416028F-FE23-FCD9-EB0D-0ACA36052E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F03A0-4D49-4B30-BADC-43358ED952D3}" type="datetimeFigureOut">
              <a:rPr lang="et-EE" smtClean="0"/>
              <a:t>09.12.2025</a:t>
            </a:fld>
            <a:endParaRPr lang="et-EE"/>
          </a:p>
        </p:txBody>
      </p:sp>
      <p:sp>
        <p:nvSpPr>
          <p:cNvPr id="5" name="Jaluse kohatäide 4">
            <a:extLst>
              <a:ext uri="{FF2B5EF4-FFF2-40B4-BE49-F238E27FC236}">
                <a16:creationId xmlns:a16="http://schemas.microsoft.com/office/drawing/2014/main" id="{EB029ACA-27EC-EE4A-B9F5-8CAF309368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a:extLst>
              <a:ext uri="{FF2B5EF4-FFF2-40B4-BE49-F238E27FC236}">
                <a16:creationId xmlns:a16="http://schemas.microsoft.com/office/drawing/2014/main" id="{E746A855-013E-9F29-CC5E-F735E735DB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EDAEC-14F0-4958-B851-D0F686413A71}" type="slidenum">
              <a:rPr lang="et-EE" smtClean="0"/>
              <a:t>‹N›</a:t>
            </a:fld>
            <a:endParaRPr lang="et-EE"/>
          </a:p>
        </p:txBody>
      </p:sp>
    </p:spTree>
    <p:extLst>
      <p:ext uri="{BB962C8B-B14F-4D97-AF65-F5344CB8AC3E}">
        <p14:creationId xmlns:p14="http://schemas.microsoft.com/office/powerpoint/2010/main" val="3466712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12/9/2025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266321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70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Shape 9"/>
        <p:cNvGrpSpPr/>
        <p:nvPr/>
      </p:nvGrpSpPr>
      <p:grpSpPr>
        <a:xfrm>
          <a:off x="0" y="0"/>
          <a:ext cx="0" cy="0"/>
          <a:chOff x="0" y="0"/>
          <a:chExt cx="0" cy="0"/>
        </a:xfrm>
      </p:grpSpPr>
      <p:pic>
        <p:nvPicPr>
          <p:cNvPr id="5" name="Google Shape;2183;p69">
            <a:extLst>
              <a:ext uri="{FF2B5EF4-FFF2-40B4-BE49-F238E27FC236}">
                <a16:creationId xmlns:a16="http://schemas.microsoft.com/office/drawing/2014/main" id="{B6F6132C-C87E-C330-053D-77C6808FE2E9}"/>
              </a:ext>
            </a:extLst>
          </p:cNvPr>
          <p:cNvPicPr preferRelativeResize="0"/>
          <p:nvPr userDrawn="1"/>
        </p:nvPicPr>
        <p:blipFill>
          <a:blip r:embed="rId9" cstate="screen">
            <a:alphaModFix amt="35000"/>
            <a:extLst>
              <a:ext uri="{BEBA8EAE-BF5A-486C-A8C5-ECC9F3942E4B}">
                <a14:imgProps xmlns:a14="http://schemas.microsoft.com/office/drawing/2010/main">
                  <a14:imgLayer r:embed="rId10">
                    <a14:imgEffect>
                      <a14:colorTemperature colorTemp="5900"/>
                    </a14:imgEffect>
                  </a14:imgLayer>
                </a14:imgProps>
              </a:ext>
              <a:ext uri="{28A0092B-C50C-407E-A947-70E740481C1C}">
                <a14:useLocalDpi xmlns:a14="http://schemas.microsoft.com/office/drawing/2010/main"/>
              </a:ext>
            </a:extLst>
          </a:blip>
          <a:stretch>
            <a:fillRect/>
          </a:stretch>
        </p:blipFill>
        <p:spPr>
          <a:xfrm rot="14304879">
            <a:off x="6013686" y="-1745419"/>
            <a:ext cx="13161196" cy="4976600"/>
          </a:xfrm>
          <a:prstGeom prst="rect">
            <a:avLst/>
          </a:prstGeom>
          <a:noFill/>
          <a:ln>
            <a:noFill/>
          </a:ln>
        </p:spPr>
      </p:pic>
      <p:pic>
        <p:nvPicPr>
          <p:cNvPr id="4" name="Google Shape;2183;p69">
            <a:extLst>
              <a:ext uri="{FF2B5EF4-FFF2-40B4-BE49-F238E27FC236}">
                <a16:creationId xmlns:a16="http://schemas.microsoft.com/office/drawing/2014/main" id="{C3EA48DD-5F2D-FA6A-922D-6B6EAD8F000E}"/>
              </a:ext>
            </a:extLst>
          </p:cNvPr>
          <p:cNvPicPr preferRelativeResize="0"/>
          <p:nvPr userDrawn="1"/>
        </p:nvPicPr>
        <p:blipFill>
          <a:blip r:embed="rId11" cstate="screen">
            <a:alphaModFix amt="19000"/>
            <a:extLst>
              <a:ext uri="{28A0092B-C50C-407E-A947-70E740481C1C}">
                <a14:useLocalDpi xmlns:a14="http://schemas.microsoft.com/office/drawing/2010/main"/>
              </a:ext>
            </a:extLst>
          </a:blip>
          <a:stretch>
            <a:fillRect/>
          </a:stretch>
        </p:blipFill>
        <p:spPr>
          <a:xfrm rot="1988463">
            <a:off x="-6284313" y="3662584"/>
            <a:ext cx="13161196" cy="4976600"/>
          </a:xfrm>
          <a:prstGeom prst="rect">
            <a:avLst/>
          </a:prstGeom>
          <a:noFill/>
          <a:ln>
            <a:noFill/>
          </a:ln>
        </p:spPr>
      </p:pic>
      <p:sp>
        <p:nvSpPr>
          <p:cNvPr id="11" name="Rettangolo 10">
            <a:extLst>
              <a:ext uri="{FF2B5EF4-FFF2-40B4-BE49-F238E27FC236}">
                <a16:creationId xmlns:a16="http://schemas.microsoft.com/office/drawing/2014/main" id="{1C9BB737-3306-FF24-E329-DD679DC42BA1}"/>
              </a:ext>
            </a:extLst>
          </p:cNvPr>
          <p:cNvSpPr/>
          <p:nvPr/>
        </p:nvSpPr>
        <p:spPr>
          <a:xfrm>
            <a:off x="0" y="6254885"/>
            <a:ext cx="12192000" cy="6031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Google Shape;13;p16"/>
          <p:cNvSpPr txBox="1">
            <a:spLocks noGrp="1"/>
          </p:cNvSpPr>
          <p:nvPr>
            <p:ph type="sldNum" idx="12"/>
          </p:nvPr>
        </p:nvSpPr>
        <p:spPr>
          <a:xfrm>
            <a:off x="11075033" y="6476206"/>
            <a:ext cx="557535"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b="0" i="0" u="none" strike="noStrike" cap="none">
                <a:solidFill>
                  <a:schemeClr val="accent5"/>
                </a:solidFill>
                <a:latin typeface="+mj-lt"/>
                <a:ea typeface="Calibri"/>
                <a:cs typeface="Calibri"/>
                <a:sym typeface="Calibri"/>
              </a:defRPr>
            </a:lvl1pPr>
            <a:lvl2pPr marL="0" marR="0" lvl="1" indent="0" algn="r" rtl="0">
              <a:spcBef>
                <a:spcPts val="0"/>
              </a:spcBef>
              <a:buNone/>
              <a:defRPr sz="825" b="0" i="0" u="none" strike="noStrike" cap="none">
                <a:solidFill>
                  <a:srgbClr val="757070"/>
                </a:solidFill>
                <a:latin typeface="Calibri"/>
                <a:ea typeface="Calibri"/>
                <a:cs typeface="Calibri"/>
                <a:sym typeface="Calibri"/>
              </a:defRPr>
            </a:lvl2pPr>
            <a:lvl3pPr marL="0" marR="0" lvl="2" indent="0" algn="r" rtl="0">
              <a:spcBef>
                <a:spcPts val="0"/>
              </a:spcBef>
              <a:buNone/>
              <a:defRPr sz="825" b="0" i="0" u="none" strike="noStrike" cap="none">
                <a:solidFill>
                  <a:srgbClr val="757070"/>
                </a:solidFill>
                <a:latin typeface="Calibri"/>
                <a:ea typeface="Calibri"/>
                <a:cs typeface="Calibri"/>
                <a:sym typeface="Calibri"/>
              </a:defRPr>
            </a:lvl3pPr>
            <a:lvl4pPr marL="0" marR="0" lvl="3" indent="0" algn="r" rtl="0">
              <a:spcBef>
                <a:spcPts val="0"/>
              </a:spcBef>
              <a:buNone/>
              <a:defRPr sz="825" b="0" i="0" u="none" strike="noStrike" cap="none">
                <a:solidFill>
                  <a:srgbClr val="757070"/>
                </a:solidFill>
                <a:latin typeface="Calibri"/>
                <a:ea typeface="Calibri"/>
                <a:cs typeface="Calibri"/>
                <a:sym typeface="Calibri"/>
              </a:defRPr>
            </a:lvl4pPr>
            <a:lvl5pPr marL="0" marR="0" lvl="4" indent="0" algn="r" rtl="0">
              <a:spcBef>
                <a:spcPts val="0"/>
              </a:spcBef>
              <a:buNone/>
              <a:defRPr sz="825" b="0" i="0" u="none" strike="noStrike" cap="none">
                <a:solidFill>
                  <a:srgbClr val="757070"/>
                </a:solidFill>
                <a:latin typeface="Calibri"/>
                <a:ea typeface="Calibri"/>
                <a:cs typeface="Calibri"/>
                <a:sym typeface="Calibri"/>
              </a:defRPr>
            </a:lvl5pPr>
            <a:lvl6pPr marL="0" marR="0" lvl="5" indent="0" algn="r" rtl="0">
              <a:spcBef>
                <a:spcPts val="0"/>
              </a:spcBef>
              <a:buNone/>
              <a:defRPr sz="825" b="0" i="0" u="none" strike="noStrike" cap="none">
                <a:solidFill>
                  <a:srgbClr val="757070"/>
                </a:solidFill>
                <a:latin typeface="Calibri"/>
                <a:ea typeface="Calibri"/>
                <a:cs typeface="Calibri"/>
                <a:sym typeface="Calibri"/>
              </a:defRPr>
            </a:lvl6pPr>
            <a:lvl7pPr marL="0" marR="0" lvl="6" indent="0" algn="r" rtl="0">
              <a:spcBef>
                <a:spcPts val="0"/>
              </a:spcBef>
              <a:buNone/>
              <a:defRPr sz="825" b="0" i="0" u="none" strike="noStrike" cap="none">
                <a:solidFill>
                  <a:srgbClr val="757070"/>
                </a:solidFill>
                <a:latin typeface="Calibri"/>
                <a:ea typeface="Calibri"/>
                <a:cs typeface="Calibri"/>
                <a:sym typeface="Calibri"/>
              </a:defRPr>
            </a:lvl7pPr>
            <a:lvl8pPr marL="0" marR="0" lvl="7" indent="0" algn="r" rtl="0">
              <a:spcBef>
                <a:spcPts val="0"/>
              </a:spcBef>
              <a:buNone/>
              <a:defRPr sz="825" b="0" i="0" u="none" strike="noStrike" cap="none">
                <a:solidFill>
                  <a:srgbClr val="757070"/>
                </a:solidFill>
                <a:latin typeface="Calibri"/>
                <a:ea typeface="Calibri"/>
                <a:cs typeface="Calibri"/>
                <a:sym typeface="Calibri"/>
              </a:defRPr>
            </a:lvl8pPr>
            <a:lvl9pPr marL="0" marR="0" lvl="8" indent="0" algn="r" rtl="0">
              <a:spcBef>
                <a:spcPts val="0"/>
              </a:spcBef>
              <a:buNone/>
              <a:defRPr sz="825" b="0" i="0" u="none" strike="noStrike" cap="none">
                <a:solidFill>
                  <a:srgbClr val="757070"/>
                </a:solidFill>
                <a:latin typeface="Calibri"/>
                <a:ea typeface="Calibri"/>
                <a:cs typeface="Calibri"/>
                <a:sym typeface="Calibri"/>
              </a:defRPr>
            </a:lvl9pPr>
          </a:lstStyle>
          <a:p>
            <a:fld id="{00000000-1234-1234-1234-123412341234}" type="slidenum">
              <a:rPr lang="it-IT" smtClean="0"/>
              <a:pPr/>
              <a:t>‹N›</a:t>
            </a:fld>
            <a:endParaRPr lang="it-IT" dirty="0"/>
          </a:p>
        </p:txBody>
      </p:sp>
      <p:cxnSp>
        <p:nvCxnSpPr>
          <p:cNvPr id="14" name="Google Shape;14;p16"/>
          <p:cNvCxnSpPr/>
          <p:nvPr/>
        </p:nvCxnSpPr>
        <p:spPr>
          <a:xfrm>
            <a:off x="11289868" y="6424299"/>
            <a:ext cx="0" cy="438231"/>
          </a:xfrm>
          <a:prstGeom prst="straightConnector1">
            <a:avLst/>
          </a:prstGeom>
          <a:noFill/>
          <a:ln w="9525" cap="flat" cmpd="sng">
            <a:solidFill>
              <a:schemeClr val="accent4"/>
            </a:solidFill>
            <a:prstDash val="solid"/>
            <a:miter lim="800000"/>
            <a:headEnd type="none" w="sm" len="sm"/>
            <a:tailEnd type="none" w="sm" len="sm"/>
          </a:ln>
        </p:spPr>
      </p:cxnSp>
      <p:pic>
        <p:nvPicPr>
          <p:cNvPr id="7" name="Elemento grafico 6">
            <a:extLst>
              <a:ext uri="{FF2B5EF4-FFF2-40B4-BE49-F238E27FC236}">
                <a16:creationId xmlns:a16="http://schemas.microsoft.com/office/drawing/2014/main" id="{13CB9349-7E17-5BFC-0AD3-6C59D7EF9EB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6287" y="6332707"/>
            <a:ext cx="1198221" cy="445850"/>
          </a:xfrm>
          <a:prstGeom prst="rect">
            <a:avLst/>
          </a:prstGeom>
        </p:spPr>
      </p:pic>
      <p:pic>
        <p:nvPicPr>
          <p:cNvPr id="17" name="Elemento grafico 16">
            <a:extLst>
              <a:ext uri="{FF2B5EF4-FFF2-40B4-BE49-F238E27FC236}">
                <a16:creationId xmlns:a16="http://schemas.microsoft.com/office/drawing/2014/main" id="{7B9B0903-81BA-1091-EC7B-4368DE3002D0}"/>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896792" y="6425932"/>
            <a:ext cx="1257481" cy="266698"/>
          </a:xfrm>
          <a:prstGeom prst="rect">
            <a:avLst/>
          </a:prstGeom>
        </p:spPr>
      </p:pic>
      <p:sp>
        <p:nvSpPr>
          <p:cNvPr id="10" name="Rettangolo 9">
            <a:extLst>
              <a:ext uri="{FF2B5EF4-FFF2-40B4-BE49-F238E27FC236}">
                <a16:creationId xmlns:a16="http://schemas.microsoft.com/office/drawing/2014/main" id="{2EA4312F-C73A-D76E-D36F-8A551FEFA923}"/>
              </a:ext>
            </a:extLst>
          </p:cNvPr>
          <p:cNvSpPr/>
          <p:nvPr userDrawn="1"/>
        </p:nvSpPr>
        <p:spPr>
          <a:xfrm>
            <a:off x="0" y="6254885"/>
            <a:ext cx="12192000" cy="6031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F9B6F1D6-ECFE-E918-99DB-F2F0285150C7}"/>
              </a:ext>
            </a:extLst>
          </p:cNvPr>
          <p:cNvSpPr/>
          <p:nvPr userDrawn="1"/>
        </p:nvSpPr>
        <p:spPr>
          <a:xfrm>
            <a:off x="0" y="6254885"/>
            <a:ext cx="12192000" cy="60311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Elemento grafico 5">
            <a:extLst>
              <a:ext uri="{FF2B5EF4-FFF2-40B4-BE49-F238E27FC236}">
                <a16:creationId xmlns:a16="http://schemas.microsoft.com/office/drawing/2014/main" id="{E5DEB1EC-E806-A65D-9A30-8C75B444B01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8924" y="6320764"/>
            <a:ext cx="1192684" cy="470623"/>
          </a:xfrm>
          <a:prstGeom prst="rect">
            <a:avLst/>
          </a:prstGeom>
        </p:spPr>
      </p:pic>
      <p:cxnSp>
        <p:nvCxnSpPr>
          <p:cNvPr id="15" name="Google Shape;16;p16">
            <a:extLst>
              <a:ext uri="{FF2B5EF4-FFF2-40B4-BE49-F238E27FC236}">
                <a16:creationId xmlns:a16="http://schemas.microsoft.com/office/drawing/2014/main" id="{C6EBE629-007D-8576-5B9D-597D4F8BF8D7}"/>
              </a:ext>
            </a:extLst>
          </p:cNvPr>
          <p:cNvCxnSpPr/>
          <p:nvPr userDrawn="1"/>
        </p:nvCxnSpPr>
        <p:spPr>
          <a:xfrm>
            <a:off x="11568636" y="6431712"/>
            <a:ext cx="0" cy="438231"/>
          </a:xfrm>
          <a:prstGeom prst="straightConnector1">
            <a:avLst/>
          </a:prstGeom>
          <a:ln w="12700">
            <a:headEnd type="none" w="sm" len="sm"/>
            <a:tailEnd type="none" w="sm" len="sm"/>
          </a:ln>
        </p:spPr>
        <p:style>
          <a:lnRef idx="1">
            <a:schemeClr val="accent4"/>
          </a:lnRef>
          <a:fillRef idx="0">
            <a:schemeClr val="accent4"/>
          </a:fillRef>
          <a:effectRef idx="0">
            <a:schemeClr val="accent4"/>
          </a:effectRef>
          <a:fontRef idx="minor">
            <a:schemeClr val="tx1"/>
          </a:fontRef>
        </p:style>
      </p:cxnSp>
      <p:sp>
        <p:nvSpPr>
          <p:cNvPr id="16" name="Google Shape;386;p12">
            <a:extLst>
              <a:ext uri="{FF2B5EF4-FFF2-40B4-BE49-F238E27FC236}">
                <a16:creationId xmlns:a16="http://schemas.microsoft.com/office/drawing/2014/main" id="{2DCE9458-CA83-B306-2749-A2763417FD24}"/>
              </a:ext>
            </a:extLst>
          </p:cNvPr>
          <p:cNvSpPr txBox="1">
            <a:spLocks/>
          </p:cNvSpPr>
          <p:nvPr userDrawn="1"/>
        </p:nvSpPr>
        <p:spPr>
          <a:xfrm>
            <a:off x="11450756" y="6445581"/>
            <a:ext cx="558800" cy="2746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25" b="0" i="0" u="none" strike="noStrike" cap="none">
                <a:solidFill>
                  <a:schemeClr val="bg1"/>
                </a:solidFill>
                <a:latin typeface="+mj-lt"/>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825" b="0" i="0" u="none" strike="noStrike" cap="none">
                <a:solidFill>
                  <a:srgbClr val="757070"/>
                </a:solidFill>
                <a:latin typeface="Calibri"/>
                <a:ea typeface="Calibri"/>
                <a:cs typeface="Calibri"/>
                <a:sym typeface="Calibri"/>
              </a:defRPr>
            </a:lvl9pPr>
          </a:lstStyle>
          <a:p>
            <a:fld id="{00000000-1234-1234-1234-123412341234}" type="slidenum">
              <a:rPr lang="it-IT" sz="1100" smtClean="0">
                <a:solidFill>
                  <a:schemeClr val="bg1"/>
                </a:solidFill>
              </a:rPr>
              <a:pPr/>
              <a:t>‹N›</a:t>
            </a:fld>
            <a:endParaRPr lang="it-IT" sz="1100" dirty="0">
              <a:solidFill>
                <a:schemeClr val="bg1"/>
              </a:solidFill>
            </a:endParaRPr>
          </a:p>
        </p:txBody>
      </p:sp>
      <p:sp>
        <p:nvSpPr>
          <p:cNvPr id="20" name="CasellaDiTesto 19">
            <a:extLst>
              <a:ext uri="{FF2B5EF4-FFF2-40B4-BE49-F238E27FC236}">
                <a16:creationId xmlns:a16="http://schemas.microsoft.com/office/drawing/2014/main" id="{C64204A1-48CB-35F1-A5CE-91CD723D51C7}"/>
              </a:ext>
            </a:extLst>
          </p:cNvPr>
          <p:cNvSpPr txBox="1"/>
          <p:nvPr userDrawn="1"/>
        </p:nvSpPr>
        <p:spPr>
          <a:xfrm>
            <a:off x="8655729" y="6450111"/>
            <a:ext cx="2795027" cy="286232"/>
          </a:xfrm>
          <a:prstGeom prst="rect">
            <a:avLst/>
          </a:prstGeom>
          <a:noFill/>
          <a:ln>
            <a:noFill/>
          </a:ln>
        </p:spPr>
        <p:txBody>
          <a:bodyPr wrap="square">
            <a:spAutoFit/>
          </a:bodyPr>
          <a:lstStyle/>
          <a:p>
            <a:pPr algn="r">
              <a:lnSpc>
                <a:spcPct val="90000"/>
              </a:lnSpc>
              <a:buClr>
                <a:schemeClr val="accent1"/>
              </a:buClr>
              <a:buSzPts val="1700"/>
            </a:pPr>
            <a:r>
              <a:rPr lang="it-IT" sz="1400" b="0" dirty="0">
                <a:solidFill>
                  <a:schemeClr val="bg1"/>
                </a:solidFill>
                <a:latin typeface="+mj-lt"/>
                <a:sym typeface="Calibri"/>
              </a:rPr>
              <a:t>www.efti4eu.eu</a:t>
            </a:r>
            <a:endParaRPr lang="it-IT" sz="1400" b="0" dirty="0">
              <a:solidFill>
                <a:schemeClr val="bg1"/>
              </a:solidFill>
              <a:latin typeface="+mj-lt"/>
            </a:endParaRPr>
          </a:p>
        </p:txBody>
      </p:sp>
      <p:sp>
        <p:nvSpPr>
          <p:cNvPr id="23" name="Segnaposto testo 1">
            <a:extLst>
              <a:ext uri="{FF2B5EF4-FFF2-40B4-BE49-F238E27FC236}">
                <a16:creationId xmlns:a16="http://schemas.microsoft.com/office/drawing/2014/main" id="{9B7658A0-63D0-682B-7A96-A35FC3DD31C5}"/>
              </a:ext>
            </a:extLst>
          </p:cNvPr>
          <p:cNvSpPr>
            <a:spLocks noGrp="1"/>
          </p:cNvSpPr>
          <p:nvPr>
            <p:ph type="body" idx="1"/>
          </p:nvPr>
        </p:nvSpPr>
        <p:spPr>
          <a:xfrm>
            <a:off x="407988" y="1473993"/>
            <a:ext cx="11387772" cy="1667670"/>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endParaRPr lang="it-IT" dirty="0"/>
          </a:p>
        </p:txBody>
      </p:sp>
      <p:sp>
        <p:nvSpPr>
          <p:cNvPr id="24" name="Segnaposto titolo 26">
            <a:extLst>
              <a:ext uri="{FF2B5EF4-FFF2-40B4-BE49-F238E27FC236}">
                <a16:creationId xmlns:a16="http://schemas.microsoft.com/office/drawing/2014/main" id="{78743684-5298-96A0-F5C1-45F8506A3D93}"/>
              </a:ext>
            </a:extLst>
          </p:cNvPr>
          <p:cNvSpPr>
            <a:spLocks noGrp="1"/>
          </p:cNvSpPr>
          <p:nvPr>
            <p:ph type="title"/>
          </p:nvPr>
        </p:nvSpPr>
        <p:spPr>
          <a:xfrm>
            <a:off x="407988" y="441325"/>
            <a:ext cx="11387772" cy="603115"/>
          </a:xfrm>
          <a:prstGeom prst="rect">
            <a:avLst/>
          </a:prstGeom>
          <a:gradFill>
            <a:gsLst>
              <a:gs pos="1000">
                <a:schemeClr val="accent4"/>
              </a:gs>
              <a:gs pos="1000">
                <a:schemeClr val="accent4">
                  <a:alpha val="0"/>
                </a:schemeClr>
              </a:gs>
              <a:gs pos="1000">
                <a:schemeClr val="accent4">
                  <a:alpha val="0"/>
                </a:schemeClr>
              </a:gs>
            </a:gsLst>
            <a:lin ang="5400000" scaled="0"/>
          </a:gradFill>
        </p:spPr>
        <p:txBody>
          <a:bodyPr vert="horz" lIns="91440" tIns="45720" rIns="91440" bIns="45720" rtlCol="0" anchor="t">
            <a:normAutofit/>
          </a:bodyPr>
          <a:lstStyle/>
          <a:p>
            <a:r>
              <a:rPr lang="it-IT" dirty="0"/>
              <a:t>Fare clic per modificare lo stile del titolo dello schema</a:t>
            </a:r>
          </a:p>
        </p:txBody>
      </p:sp>
    </p:spTree>
    <p:extLst>
      <p:ext uri="{BB962C8B-B14F-4D97-AF65-F5344CB8AC3E}">
        <p14:creationId xmlns:p14="http://schemas.microsoft.com/office/powerpoint/2010/main" val="127179350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400" b="1" i="0" u="none" strike="noStrike" cap="none">
          <a:solidFill>
            <a:schemeClr val="accent1"/>
          </a:solidFill>
          <a:latin typeface="+mj-lt"/>
          <a:ea typeface="CAC Lasko Even Weight" panose="00000300000000000000"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600" b="0" i="0" u="none" strike="noStrike" cap="none">
          <a:solidFill>
            <a:schemeClr val="tx1"/>
          </a:solidFill>
          <a:latin typeface="+mn-lt"/>
          <a:ea typeface="Book Antiqua" panose="02040602050305030304" pitchFamily="18" charset="0"/>
          <a:cs typeface="Arial"/>
          <a:sym typeface="Arial"/>
        </a:defRPr>
      </a:lvl1pPr>
      <a:lvl2pPr marL="285750" marR="0" lvl="1" indent="-285750" algn="l" rtl="0" eaLnBrk="1" hangingPunct="1">
        <a:lnSpc>
          <a:spcPct val="100000"/>
        </a:lnSpc>
        <a:spcBef>
          <a:spcPts val="0"/>
        </a:spcBef>
        <a:spcAft>
          <a:spcPts val="0"/>
        </a:spcAft>
        <a:buClr>
          <a:schemeClr val="accent6"/>
        </a:buClr>
        <a:buFont typeface="Wingdings" panose="05000000000000000000" pitchFamily="2" charset="2"/>
        <a:buChar char="§"/>
        <a:defRPr sz="1600" b="0" i="0" u="none" strike="noStrike" cap="none">
          <a:solidFill>
            <a:schemeClr val="tx1"/>
          </a:solidFill>
          <a:latin typeface="+mn-lt"/>
          <a:ea typeface="Arial"/>
          <a:cs typeface="Arial"/>
          <a:sym typeface="Arial"/>
        </a:defRPr>
      </a:lvl2pPr>
      <a:lvl3pPr marL="360000" marR="0" lvl="2" indent="-285750" algn="l" rtl="0" eaLnBrk="1" hangingPunct="1">
        <a:lnSpc>
          <a:spcPct val="100000"/>
        </a:lnSpc>
        <a:spcBef>
          <a:spcPts val="0"/>
        </a:spcBef>
        <a:spcAft>
          <a:spcPts val="0"/>
        </a:spcAft>
        <a:buClr>
          <a:schemeClr val="accent4"/>
        </a:buClr>
        <a:buFont typeface="Wingdings" panose="05000000000000000000" pitchFamily="2" charset="2"/>
        <a:buChar char="§"/>
        <a:defRPr sz="1600" b="0" i="0" u="none" strike="noStrike" cap="none">
          <a:solidFill>
            <a:schemeClr val="tx1"/>
          </a:solidFill>
          <a:latin typeface="+mn-lt"/>
          <a:ea typeface="Arial"/>
          <a:cs typeface="Arial"/>
          <a:sym typeface="Arial"/>
        </a:defRPr>
      </a:lvl3pPr>
      <a:lvl4pPr marL="540000" marR="0" lvl="3" indent="-285750" algn="l" rtl="0" eaLnBrk="1" hangingPunct="1">
        <a:lnSpc>
          <a:spcPct val="100000"/>
        </a:lnSpc>
        <a:spcBef>
          <a:spcPts val="0"/>
        </a:spcBef>
        <a:spcAft>
          <a:spcPts val="0"/>
        </a:spcAft>
        <a:buClr>
          <a:schemeClr val="accent4"/>
        </a:buClr>
        <a:buFont typeface="Wingdings" panose="05000000000000000000" pitchFamily="2" charset="2"/>
        <a:buChar char="§"/>
        <a:defRPr sz="1400" b="0" i="0" u="none" strike="noStrike" cap="none">
          <a:solidFill>
            <a:schemeClr val="tx1"/>
          </a:solidFill>
          <a:latin typeface="+mn-lt"/>
          <a:ea typeface="Arial"/>
          <a:cs typeface="Arial"/>
          <a:sym typeface="Arial"/>
        </a:defRPr>
      </a:lvl4pPr>
      <a:lvl5pPr marL="714375" marR="0" lvl="4" indent="-285750" algn="l" rtl="0" eaLnBrk="1" hangingPunct="1">
        <a:lnSpc>
          <a:spcPct val="100000"/>
        </a:lnSpc>
        <a:spcBef>
          <a:spcPts val="0"/>
        </a:spcBef>
        <a:spcAft>
          <a:spcPts val="0"/>
        </a:spcAft>
        <a:buClr>
          <a:schemeClr val="accent4"/>
        </a:buClr>
        <a:buFont typeface="Wingdings" panose="05000000000000000000" pitchFamily="2" charset="2"/>
        <a:buChar char="§"/>
        <a:defRPr sz="1400" b="0" i="0" u="none" strike="noStrike" cap="none">
          <a:solidFill>
            <a:schemeClr val="tx1"/>
          </a:solidFill>
          <a:latin typeface="+mn-lt"/>
          <a:ea typeface="Arial"/>
          <a:cs typeface="Arial"/>
          <a:sym typeface="Arial"/>
        </a:defRPr>
      </a:lvl5pPr>
      <a:lvl6pPr marL="0" marR="0" lvl="5" indent="0" algn="l" rtl="0" eaLnBrk="1" hangingPunct="1">
        <a:lnSpc>
          <a:spcPct val="100000"/>
        </a:lnSpc>
        <a:spcBef>
          <a:spcPts val="0"/>
        </a:spcBef>
        <a:spcAft>
          <a:spcPts val="0"/>
        </a:spcAft>
        <a:buClr>
          <a:schemeClr val="accent4"/>
        </a:buClr>
        <a:buFont typeface="Arial" panose="020B0604020202020204" pitchFamily="34" charset="0"/>
        <a:buNone/>
        <a:defRPr sz="1400" b="0" i="0" u="none" strike="noStrike" cap="none">
          <a:solidFill>
            <a:schemeClr val="bg1"/>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L="0" marR="0" lvl="7" indent="0" algn="l" rtl="0" eaLnBrk="1" hangingPunct="1">
        <a:lnSpc>
          <a:spcPct val="100000"/>
        </a:lnSpc>
        <a:spcBef>
          <a:spcPts val="0"/>
        </a:spcBef>
        <a:spcAft>
          <a:spcPts val="0"/>
        </a:spcAft>
        <a:buClr>
          <a:srgbClr val="000000"/>
        </a:buClr>
        <a:buFont typeface="Arial" panose="020B0604020202020204" pitchFamily="34" charset="0"/>
        <a:buNone/>
        <a:defRPr sz="1400" b="0" i="0" u="none" strike="noStrike" cap="none">
          <a:solidFill>
            <a:schemeClr val="bg1"/>
          </a:solidFill>
          <a:latin typeface="+mj-lt"/>
          <a:ea typeface="Arial"/>
          <a:cs typeface="Arial"/>
          <a:sym typeface="Arial"/>
        </a:defRPr>
      </a:lvl8pPr>
      <a:lvl9pPr marL="0" marR="0" lvl="8" indent="0" algn="l" rtl="0" eaLnBrk="1" hangingPunct="1">
        <a:lnSpc>
          <a:spcPct val="100000"/>
        </a:lnSpc>
        <a:spcBef>
          <a:spcPts val="0"/>
        </a:spcBef>
        <a:spcAft>
          <a:spcPts val="0"/>
        </a:spcAft>
        <a:buClr>
          <a:schemeClr val="accent4"/>
        </a:buClr>
        <a:buFont typeface="Arial" panose="020B0604020202020204" pitchFamily="34" charset="0"/>
        <a:buNone/>
        <a:defRPr sz="1400" b="0" i="0" u="none" strike="noStrike" cap="none">
          <a:solidFill>
            <a:schemeClr val="bg1"/>
          </a:solidFill>
          <a:latin typeface="+mj-lt"/>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5" orient="horz" pos="1979">
          <p15:clr>
            <a:srgbClr val="F26B43"/>
          </p15:clr>
        </p15:guide>
        <p15:guide id="6" pos="3840">
          <p15:clr>
            <a:srgbClr val="F26B43"/>
          </p15:clr>
        </p15:guide>
        <p15:guide id="7" pos="257">
          <p15:clr>
            <a:srgbClr val="F26B43"/>
          </p15:clr>
        </p15:guide>
        <p15:guide id="8" orient="horz" pos="278">
          <p15:clr>
            <a:srgbClr val="F26B43"/>
          </p15:clr>
        </p15:guide>
        <p15:guide id="9" orient="horz" pos="93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7" name="Rettangolo con angoli arrotondati 6">
            <a:extLst>
              <a:ext uri="{FF2B5EF4-FFF2-40B4-BE49-F238E27FC236}">
                <a16:creationId xmlns:a16="http://schemas.microsoft.com/office/drawing/2014/main" id="{53D0FFE4-A8F6-4DEA-8ACB-D8286B6F41A2}"/>
              </a:ext>
            </a:extLst>
          </p:cNvPr>
          <p:cNvSpPr/>
          <p:nvPr/>
        </p:nvSpPr>
        <p:spPr>
          <a:xfrm>
            <a:off x="9572017" y="5197813"/>
            <a:ext cx="1686128" cy="7587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7" name="Google Shape;167;p1"/>
          <p:cNvSpPr txBox="1">
            <a:spLocks noGrp="1"/>
          </p:cNvSpPr>
          <p:nvPr>
            <p:ph type="title"/>
          </p:nvPr>
        </p:nvSpPr>
        <p:spPr>
          <a:xfrm>
            <a:off x="853862" y="2552191"/>
            <a:ext cx="10781089" cy="1248848"/>
          </a:xfrm>
          <a:noFill/>
          <a:ln>
            <a:noFill/>
          </a:ln>
        </p:spPr>
        <p:txBody>
          <a:bodyPr spcFirstLastPara="1" wrap="square" lIns="91425" tIns="45700" rIns="91425" bIns="45700" anchor="t" anchorCtr="0">
            <a:normAutofit fontScale="90000"/>
          </a:bodyPr>
          <a:lstStyle/>
          <a:p>
            <a:r>
              <a:rPr lang="it-IT" sz="3200" dirty="0">
                <a:latin typeface="Aino" panose="02000603040504020204" pitchFamily="50" charset="0"/>
              </a:rPr>
              <a:t>PRIMI RISULTATI E PROSPETTIVE PER L’ATTUAZIONE DEL REGOLAMENTO eFTI NEL CONTESTO DELLA LOGISTICA DIGITALE NAZIONALE</a:t>
            </a:r>
            <a:br>
              <a:rPr lang="it-IT" dirty="0">
                <a:latin typeface="Aino" panose="02000603040504020204" pitchFamily="50" charset="0"/>
              </a:rPr>
            </a:br>
            <a:endParaRPr lang="it-IT" sz="2000" i="1" dirty="0">
              <a:latin typeface="Aino" panose="02000603040504020204" pitchFamily="50" charset="0"/>
            </a:endParaRPr>
          </a:p>
        </p:txBody>
      </p:sp>
      <p:sp>
        <p:nvSpPr>
          <p:cNvPr id="12" name="Segnaposto data 11">
            <a:extLst>
              <a:ext uri="{FF2B5EF4-FFF2-40B4-BE49-F238E27FC236}">
                <a16:creationId xmlns:a16="http://schemas.microsoft.com/office/drawing/2014/main" id="{AEE6A7B2-CE1E-6A62-62A5-B2D264DE58BE}"/>
              </a:ext>
            </a:extLst>
          </p:cNvPr>
          <p:cNvSpPr>
            <a:spLocks noGrp="1"/>
          </p:cNvSpPr>
          <p:nvPr>
            <p:ph type="dt" sz="half" idx="10"/>
          </p:nvPr>
        </p:nvSpPr>
        <p:spPr/>
        <p:txBody>
          <a:bodyPr/>
          <a:lstStyle/>
          <a:p>
            <a:r>
              <a:rPr lang="it-IT" dirty="0">
                <a:latin typeface="Arial" panose="020B0604020202020204" pitchFamily="34" charset="0"/>
                <a:cs typeface="Arial" panose="020B0604020202020204" pitchFamily="34" charset="0"/>
              </a:rPr>
              <a:t>Roma, 04/12/2025</a:t>
            </a:r>
          </a:p>
        </p:txBody>
      </p:sp>
      <p:sp>
        <p:nvSpPr>
          <p:cNvPr id="3" name="TextBox 2">
            <a:extLst>
              <a:ext uri="{FF2B5EF4-FFF2-40B4-BE49-F238E27FC236}">
                <a16:creationId xmlns:a16="http://schemas.microsoft.com/office/drawing/2014/main" id="{87735782-0C63-B07B-8404-F7117890C1F8}"/>
              </a:ext>
            </a:extLst>
          </p:cNvPr>
          <p:cNvSpPr txBox="1"/>
          <p:nvPr/>
        </p:nvSpPr>
        <p:spPr>
          <a:xfrm>
            <a:off x="152400" y="5018385"/>
            <a:ext cx="7353300" cy="954107"/>
          </a:xfrm>
          <a:prstGeom prst="rect">
            <a:avLst/>
          </a:prstGeom>
          <a:noFill/>
        </p:spPr>
        <p:txBody>
          <a:bodyPr wrap="square">
            <a:spAutoFit/>
          </a:bodyPr>
          <a:lstStyle/>
          <a:p>
            <a:r>
              <a:rPr lang="it-IT" sz="2000" dirty="0">
                <a:solidFill>
                  <a:schemeClr val="bg1"/>
                </a:solidFill>
                <a:latin typeface="Arial" panose="020B0604020202020204" pitchFamily="34" charset="0"/>
                <a:ea typeface="Roboto Condensed Light" panose="02000000000000000000" pitchFamily="2" charset="0"/>
                <a:cs typeface="Arial" panose="020B0604020202020204" pitchFamily="34" charset="0"/>
              </a:rPr>
              <a:t>Vincenzo</a:t>
            </a:r>
            <a:r>
              <a:rPr lang="it-IT" dirty="0">
                <a:solidFill>
                  <a:schemeClr val="bg1"/>
                </a:solidFill>
                <a:latin typeface="Arial" panose="020B0604020202020204" pitchFamily="34" charset="0"/>
                <a:ea typeface="Roboto Condensed Light" panose="02000000000000000000" pitchFamily="2" charset="0"/>
                <a:cs typeface="Arial" panose="020B0604020202020204" pitchFamily="34" charset="0"/>
              </a:rPr>
              <a:t> Corbi</a:t>
            </a:r>
            <a:endParaRPr lang="it-IT" sz="1800" dirty="0">
              <a:solidFill>
                <a:schemeClr val="bg1"/>
              </a:solidFill>
              <a:latin typeface="Arial" panose="020B0604020202020204" pitchFamily="34" charset="0"/>
              <a:ea typeface="Roboto Condensed Light" panose="02000000000000000000" pitchFamily="2" charset="0"/>
              <a:cs typeface="Arial" panose="020B0604020202020204" pitchFamily="34" charset="0"/>
            </a:endParaRPr>
          </a:p>
          <a:p>
            <a:r>
              <a:rPr lang="it-IT" i="1" dirty="0">
                <a:solidFill>
                  <a:schemeClr val="bg1"/>
                </a:solidFill>
                <a:latin typeface="Arial" panose="020B0604020202020204" pitchFamily="34" charset="0"/>
                <a:ea typeface="Roboto Condensed Light" panose="02000000000000000000" pitchFamily="2" charset="0"/>
                <a:cs typeface="Arial" panose="020B0604020202020204" pitchFamily="34" charset="0"/>
              </a:rPr>
              <a:t>Panoramica sugli Atti di Attuazione della</a:t>
            </a:r>
            <a:br>
              <a:rPr lang="it-IT" i="1" dirty="0">
                <a:solidFill>
                  <a:schemeClr val="bg1"/>
                </a:solidFill>
                <a:latin typeface="Arial" panose="020B0604020202020204" pitchFamily="34" charset="0"/>
                <a:ea typeface="Roboto Condensed Light" panose="02000000000000000000" pitchFamily="2" charset="0"/>
                <a:cs typeface="Arial" panose="020B0604020202020204" pitchFamily="34" charset="0"/>
              </a:rPr>
            </a:br>
            <a:r>
              <a:rPr lang="it-IT" i="1" dirty="0">
                <a:solidFill>
                  <a:schemeClr val="bg1"/>
                </a:solidFill>
                <a:latin typeface="Arial" panose="020B0604020202020204" pitchFamily="34" charset="0"/>
                <a:ea typeface="Roboto Condensed Light" panose="02000000000000000000" pitchFamily="2" charset="0"/>
                <a:cs typeface="Arial" panose="020B0604020202020204" pitchFamily="34" charset="0"/>
              </a:rPr>
              <a:t>Commissione Europea previsti dal Regolamento eFTI</a:t>
            </a:r>
          </a:p>
        </p:txBody>
      </p:sp>
      <p:pic>
        <p:nvPicPr>
          <p:cNvPr id="6" name="Immagine 5" descr="Immagine che contiene Elementi grafici, Carattere, grafica, schermata&#10;&#10;Descrizione generata automaticamente">
            <a:extLst>
              <a:ext uri="{FF2B5EF4-FFF2-40B4-BE49-F238E27FC236}">
                <a16:creationId xmlns:a16="http://schemas.microsoft.com/office/drawing/2014/main" id="{E71ACFE2-0B8D-4916-9CB7-D72783ED8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017" y="5322871"/>
            <a:ext cx="1686128" cy="5086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C07CA-5A24-D18D-5C4E-F2ED6B5869B2}"/>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78D3ADCF-570C-9AD6-4649-631B6A4CDFC5}"/>
              </a:ext>
            </a:extLst>
          </p:cNvPr>
          <p:cNvPicPr>
            <a:picLocks noChangeAspect="1"/>
          </p:cNvPicPr>
          <p:nvPr/>
        </p:nvPicPr>
        <p:blipFill>
          <a:blip r:embed="rId2"/>
          <a:stretch>
            <a:fillRect/>
          </a:stretch>
        </p:blipFill>
        <p:spPr>
          <a:xfrm>
            <a:off x="-31906" y="0"/>
            <a:ext cx="9973920" cy="1579001"/>
          </a:xfrm>
          <a:prstGeom prst="rect">
            <a:avLst/>
          </a:prstGeom>
        </p:spPr>
      </p:pic>
      <p:pic>
        <p:nvPicPr>
          <p:cNvPr id="7" name="Immagine 6">
            <a:extLst>
              <a:ext uri="{FF2B5EF4-FFF2-40B4-BE49-F238E27FC236}">
                <a16:creationId xmlns:a16="http://schemas.microsoft.com/office/drawing/2014/main" id="{B654C791-2F7D-DBEF-C24C-0F8A2B757526}"/>
              </a:ext>
            </a:extLst>
          </p:cNvPr>
          <p:cNvPicPr>
            <a:picLocks noChangeAspect="1"/>
          </p:cNvPicPr>
          <p:nvPr/>
        </p:nvPicPr>
        <p:blipFill>
          <a:blip r:embed="rId3"/>
          <a:stretch>
            <a:fillRect/>
          </a:stretch>
        </p:blipFill>
        <p:spPr>
          <a:xfrm>
            <a:off x="9533914" y="-6096"/>
            <a:ext cx="2658086" cy="1585097"/>
          </a:xfrm>
          <a:prstGeom prst="rect">
            <a:avLst/>
          </a:prstGeom>
        </p:spPr>
      </p:pic>
      <p:pic>
        <p:nvPicPr>
          <p:cNvPr id="9" name="Immagine 8">
            <a:extLst>
              <a:ext uri="{FF2B5EF4-FFF2-40B4-BE49-F238E27FC236}">
                <a16:creationId xmlns:a16="http://schemas.microsoft.com/office/drawing/2014/main" id="{47073FC5-7108-075C-753F-60826D3985BD}"/>
              </a:ext>
            </a:extLst>
          </p:cNvPr>
          <p:cNvPicPr>
            <a:picLocks noChangeAspect="1"/>
          </p:cNvPicPr>
          <p:nvPr/>
        </p:nvPicPr>
        <p:blipFill>
          <a:blip r:embed="rId4"/>
          <a:stretch>
            <a:fillRect/>
          </a:stretch>
        </p:blipFill>
        <p:spPr>
          <a:xfrm>
            <a:off x="10140156" y="399322"/>
            <a:ext cx="1713124" cy="780356"/>
          </a:xfrm>
          <a:prstGeom prst="rect">
            <a:avLst/>
          </a:prstGeom>
        </p:spPr>
      </p:pic>
      <p:sp>
        <p:nvSpPr>
          <p:cNvPr id="3" name="Segnaposto contenuto 2">
            <a:extLst>
              <a:ext uri="{FF2B5EF4-FFF2-40B4-BE49-F238E27FC236}">
                <a16:creationId xmlns:a16="http://schemas.microsoft.com/office/drawing/2014/main" id="{D2EF9E28-848A-F64D-B322-2FA2AFA2C0A9}"/>
              </a:ext>
            </a:extLst>
          </p:cNvPr>
          <p:cNvSpPr>
            <a:spLocks noGrp="1"/>
          </p:cNvSpPr>
          <p:nvPr>
            <p:ph idx="1"/>
          </p:nvPr>
        </p:nvSpPr>
        <p:spPr>
          <a:xfrm>
            <a:off x="510244" y="1648519"/>
            <a:ext cx="10919756" cy="5209481"/>
          </a:xfrm>
        </p:spPr>
        <p:txBody>
          <a:bodyPr>
            <a:normAutofit/>
          </a:bodyPr>
          <a:lstStyle/>
          <a:p>
            <a:pPr marL="0" indent="0" algn="ctr">
              <a:buNone/>
            </a:pPr>
            <a:r>
              <a:rPr lang="it-IT" sz="2800" b="1" dirty="0"/>
              <a:t>COME AVVIENE LO SCAMBIO DEI DATI DIGITALI TRA OPERATORI ECONOMICI E AUTORITA’ DI CONTROLLO</a:t>
            </a:r>
          </a:p>
          <a:p>
            <a:pPr marL="0" indent="0" algn="just">
              <a:buNone/>
            </a:pPr>
            <a:r>
              <a:rPr lang="it-IT" sz="2300" dirty="0"/>
              <a:t> </a:t>
            </a:r>
          </a:p>
          <a:p>
            <a:pPr marL="0" indent="0" algn="just">
              <a:buNone/>
            </a:pPr>
            <a:r>
              <a:rPr lang="it-IT" sz="2300" dirty="0"/>
              <a:t>LA CONDIVISIONE DEI DATI CON LE AUTORITÀ DI CONTROLLO AVVIENE  IN UN AMBIENTE DI SCAMBIO EFTI SVILUPPATO SECONDO REQUISITI TECNICI, ORGANIZZATIVI E DI SICUREZZA DEFINITI </a:t>
            </a:r>
          </a:p>
          <a:p>
            <a:pPr marL="0" indent="0" algn="just">
              <a:buNone/>
            </a:pPr>
            <a:endParaRPr lang="it-IT" sz="2300" dirty="0"/>
          </a:p>
          <a:p>
            <a:pPr marL="0" indent="0" algn="just">
              <a:buNone/>
            </a:pPr>
            <a:r>
              <a:rPr lang="it-IT" sz="2300" dirty="0"/>
              <a:t>DAL  </a:t>
            </a:r>
            <a:r>
              <a:rPr lang="it-IT" sz="2300" b="1" dirty="0"/>
              <a:t>REGOLAMENTO DI ESECUZIONE DELLA COMMISSIONE (UE) 2024/1942</a:t>
            </a:r>
            <a:r>
              <a:rPr lang="it-IT" sz="2300" dirty="0"/>
              <a:t>, ADOTTATO IL 5 LUGLIO 2024, E </a:t>
            </a:r>
            <a:r>
              <a:rPr lang="it-IT" sz="2300" b="1" dirty="0"/>
              <a:t>IN VIGORE DAL 9 GENNAIO 2025</a:t>
            </a:r>
            <a:r>
              <a:rPr lang="it-IT" sz="2300" dirty="0"/>
              <a:t>.</a:t>
            </a:r>
          </a:p>
          <a:p>
            <a:pPr marL="0" indent="0" algn="just">
              <a:buNone/>
            </a:pPr>
            <a:endParaRPr lang="it-IT" sz="2300" dirty="0"/>
          </a:p>
          <a:p>
            <a:pPr marL="0" indent="0" algn="just">
              <a:buNone/>
            </a:pPr>
            <a:endParaRPr lang="it-IT" sz="2300" dirty="0"/>
          </a:p>
        </p:txBody>
      </p:sp>
      <p:pic>
        <p:nvPicPr>
          <p:cNvPr id="8" name="Immagine 7">
            <a:extLst>
              <a:ext uri="{FF2B5EF4-FFF2-40B4-BE49-F238E27FC236}">
                <a16:creationId xmlns:a16="http://schemas.microsoft.com/office/drawing/2014/main" id="{3571E5C2-31F9-E825-5068-D35750B3AE67}"/>
              </a:ext>
            </a:extLst>
          </p:cNvPr>
          <p:cNvPicPr>
            <a:picLocks noChangeAspect="1"/>
          </p:cNvPicPr>
          <p:nvPr/>
        </p:nvPicPr>
        <p:blipFill>
          <a:blip r:embed="rId5"/>
          <a:stretch>
            <a:fillRect/>
          </a:stretch>
        </p:blipFill>
        <p:spPr>
          <a:xfrm>
            <a:off x="10164542" y="533446"/>
            <a:ext cx="1688738" cy="512108"/>
          </a:xfrm>
          <a:prstGeom prst="rect">
            <a:avLst/>
          </a:prstGeom>
        </p:spPr>
      </p:pic>
      <p:sp>
        <p:nvSpPr>
          <p:cNvPr id="2" name="CasellaDiTesto 1">
            <a:extLst>
              <a:ext uri="{FF2B5EF4-FFF2-40B4-BE49-F238E27FC236}">
                <a16:creationId xmlns:a16="http://schemas.microsoft.com/office/drawing/2014/main" id="{04819398-13FE-D49F-1C3A-0224B27BC7B4}"/>
              </a:ext>
            </a:extLst>
          </p:cNvPr>
          <p:cNvSpPr txBox="1"/>
          <p:nvPr/>
        </p:nvSpPr>
        <p:spPr>
          <a:xfrm>
            <a:off x="1090650" y="165883"/>
            <a:ext cx="8767144" cy="1077218"/>
          </a:xfrm>
          <a:prstGeom prst="rect">
            <a:avLst/>
          </a:prstGeom>
          <a:noFill/>
        </p:spPr>
        <p:txBody>
          <a:bodyPr wrap="none" rtlCol="0">
            <a:spAutoFit/>
          </a:bodyPr>
          <a:lstStyle/>
          <a:p>
            <a:r>
              <a:rPr lang="it-IT" sz="3200" dirty="0">
                <a:solidFill>
                  <a:schemeClr val="bg1">
                    <a:lumMod val="95000"/>
                  </a:schemeClr>
                </a:solidFill>
              </a:rPr>
              <a:t>DAI CONTROLLI DOCUMENTALI A QUELLI DIGITALI:</a:t>
            </a:r>
          </a:p>
          <a:p>
            <a:r>
              <a:rPr lang="it-IT" sz="3200" dirty="0">
                <a:solidFill>
                  <a:schemeClr val="bg1">
                    <a:lumMod val="95000"/>
                  </a:schemeClr>
                </a:solidFill>
              </a:rPr>
              <a:t>IL REGOLAMENTO DI ESECUZIONE 2024/1942 </a:t>
            </a:r>
          </a:p>
        </p:txBody>
      </p:sp>
      <p:pic>
        <p:nvPicPr>
          <p:cNvPr id="4" name="Immagine 3">
            <a:extLst>
              <a:ext uri="{FF2B5EF4-FFF2-40B4-BE49-F238E27FC236}">
                <a16:creationId xmlns:a16="http://schemas.microsoft.com/office/drawing/2014/main" id="{11C8FC94-B71C-DDBD-B9E3-0DCA3CD2FC5F}"/>
              </a:ext>
            </a:extLst>
          </p:cNvPr>
          <p:cNvPicPr>
            <a:picLocks noChangeAspect="1"/>
          </p:cNvPicPr>
          <p:nvPr/>
        </p:nvPicPr>
        <p:blipFill>
          <a:blip r:embed="rId6"/>
          <a:stretch>
            <a:fillRect/>
          </a:stretch>
        </p:blipFill>
        <p:spPr>
          <a:xfrm rot="5400000">
            <a:off x="5023751" y="4147266"/>
            <a:ext cx="900941" cy="211986"/>
          </a:xfrm>
          <a:prstGeom prst="rect">
            <a:avLst/>
          </a:prstGeom>
        </p:spPr>
      </p:pic>
    </p:spTree>
    <p:extLst>
      <p:ext uri="{BB962C8B-B14F-4D97-AF65-F5344CB8AC3E}">
        <p14:creationId xmlns:p14="http://schemas.microsoft.com/office/powerpoint/2010/main" val="149825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B5BF4-CD23-E75D-857F-B99029272460}"/>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F4CB0AC4-3B7C-28BD-8C7E-017C36BA0466}"/>
              </a:ext>
            </a:extLst>
          </p:cNvPr>
          <p:cNvPicPr>
            <a:picLocks noChangeAspect="1"/>
          </p:cNvPicPr>
          <p:nvPr/>
        </p:nvPicPr>
        <p:blipFill>
          <a:blip r:embed="rId2"/>
          <a:stretch>
            <a:fillRect/>
          </a:stretch>
        </p:blipFill>
        <p:spPr>
          <a:xfrm>
            <a:off x="-31906" y="0"/>
            <a:ext cx="9973920" cy="1579001"/>
          </a:xfrm>
          <a:prstGeom prst="rect">
            <a:avLst/>
          </a:prstGeom>
        </p:spPr>
      </p:pic>
      <p:pic>
        <p:nvPicPr>
          <p:cNvPr id="7" name="Immagine 6">
            <a:extLst>
              <a:ext uri="{FF2B5EF4-FFF2-40B4-BE49-F238E27FC236}">
                <a16:creationId xmlns:a16="http://schemas.microsoft.com/office/drawing/2014/main" id="{7F22D6D0-6301-4BE3-41BE-14979A75ECB5}"/>
              </a:ext>
            </a:extLst>
          </p:cNvPr>
          <p:cNvPicPr>
            <a:picLocks noChangeAspect="1"/>
          </p:cNvPicPr>
          <p:nvPr/>
        </p:nvPicPr>
        <p:blipFill>
          <a:blip r:embed="rId3"/>
          <a:stretch>
            <a:fillRect/>
          </a:stretch>
        </p:blipFill>
        <p:spPr>
          <a:xfrm>
            <a:off x="9533914" y="-6096"/>
            <a:ext cx="2658086" cy="1585097"/>
          </a:xfrm>
          <a:prstGeom prst="rect">
            <a:avLst/>
          </a:prstGeom>
        </p:spPr>
      </p:pic>
      <p:pic>
        <p:nvPicPr>
          <p:cNvPr id="9" name="Immagine 8">
            <a:extLst>
              <a:ext uri="{FF2B5EF4-FFF2-40B4-BE49-F238E27FC236}">
                <a16:creationId xmlns:a16="http://schemas.microsoft.com/office/drawing/2014/main" id="{22C4E18C-4897-A121-431C-E1CF10DD810D}"/>
              </a:ext>
            </a:extLst>
          </p:cNvPr>
          <p:cNvPicPr>
            <a:picLocks noChangeAspect="1"/>
          </p:cNvPicPr>
          <p:nvPr/>
        </p:nvPicPr>
        <p:blipFill>
          <a:blip r:embed="rId4"/>
          <a:stretch>
            <a:fillRect/>
          </a:stretch>
        </p:blipFill>
        <p:spPr>
          <a:xfrm>
            <a:off x="10140156" y="399322"/>
            <a:ext cx="1713124" cy="780356"/>
          </a:xfrm>
          <a:prstGeom prst="rect">
            <a:avLst/>
          </a:prstGeom>
        </p:spPr>
      </p:pic>
      <p:sp>
        <p:nvSpPr>
          <p:cNvPr id="3" name="Segnaposto contenuto 2">
            <a:extLst>
              <a:ext uri="{FF2B5EF4-FFF2-40B4-BE49-F238E27FC236}">
                <a16:creationId xmlns:a16="http://schemas.microsoft.com/office/drawing/2014/main" id="{56552AB4-7387-7B0E-2958-5807B69B3C95}"/>
              </a:ext>
            </a:extLst>
          </p:cNvPr>
          <p:cNvSpPr>
            <a:spLocks noGrp="1"/>
          </p:cNvSpPr>
          <p:nvPr>
            <p:ph idx="1"/>
          </p:nvPr>
        </p:nvSpPr>
        <p:spPr>
          <a:xfrm>
            <a:off x="636122" y="1579001"/>
            <a:ext cx="10919756" cy="5209481"/>
          </a:xfrm>
        </p:spPr>
        <p:txBody>
          <a:bodyPr>
            <a:normAutofit/>
          </a:bodyPr>
          <a:lstStyle/>
          <a:p>
            <a:pPr marL="0" indent="0" algn="ctr">
              <a:buNone/>
            </a:pPr>
            <a:r>
              <a:rPr lang="it-IT" sz="2800" b="1" dirty="0"/>
              <a:t>COME AVVIENE LO SCAMBIO DEI DATI DIGITALI TRA OPERATORI ECONOMICI E AUTORITA’ DI CONTROLLO</a:t>
            </a:r>
          </a:p>
          <a:p>
            <a:pPr marL="0" indent="0" algn="just">
              <a:buNone/>
            </a:pPr>
            <a:endParaRPr lang="it-IT" sz="2300" dirty="0"/>
          </a:p>
          <a:p>
            <a:pPr marL="0" indent="0" algn="just">
              <a:buNone/>
            </a:pPr>
            <a:r>
              <a:rPr lang="it-IT" sz="2300" dirty="0"/>
              <a:t>								AVVIENE SOLO SU RICHIESTA DELLE AUTORITÀ DI 								CONTROLLO;</a:t>
            </a:r>
          </a:p>
          <a:p>
            <a:pPr marL="0" indent="0" algn="just">
              <a:buNone/>
            </a:pPr>
            <a:endParaRPr lang="it-IT" sz="2300" dirty="0"/>
          </a:p>
          <a:p>
            <a:pPr marL="0" indent="0" algn="just">
              <a:buNone/>
            </a:pPr>
            <a:r>
              <a:rPr lang="it-IT" sz="2300" dirty="0"/>
              <a:t>								I DATI RESTANO ARCHIVIATI SULLE PIATTAFORME;</a:t>
            </a:r>
          </a:p>
          <a:p>
            <a:pPr marL="0" indent="0" algn="just">
              <a:buNone/>
            </a:pPr>
            <a:endParaRPr lang="it-IT" sz="2300" dirty="0"/>
          </a:p>
          <a:p>
            <a:pPr marL="0" indent="0" algn="just">
              <a:buNone/>
            </a:pPr>
            <a:r>
              <a:rPr lang="it-IT" sz="2300" dirty="0"/>
              <a:t>								I DATI POSSONO ESSERE RICHIESTI SOLO DAGLI 								AGENTI DEPUTATI AI CONTROLLI DEBITAMENTE 								REGISTRATI E AUTORIZZATI.</a:t>
            </a:r>
          </a:p>
          <a:p>
            <a:pPr marL="0" indent="0" algn="just">
              <a:buNone/>
            </a:pPr>
            <a:endParaRPr lang="it-IT" sz="2300" dirty="0"/>
          </a:p>
        </p:txBody>
      </p:sp>
      <p:pic>
        <p:nvPicPr>
          <p:cNvPr id="8" name="Immagine 7">
            <a:extLst>
              <a:ext uri="{FF2B5EF4-FFF2-40B4-BE49-F238E27FC236}">
                <a16:creationId xmlns:a16="http://schemas.microsoft.com/office/drawing/2014/main" id="{F620879A-2B97-1359-661A-CE977336EE1B}"/>
              </a:ext>
            </a:extLst>
          </p:cNvPr>
          <p:cNvPicPr>
            <a:picLocks noChangeAspect="1"/>
          </p:cNvPicPr>
          <p:nvPr/>
        </p:nvPicPr>
        <p:blipFill>
          <a:blip r:embed="rId5"/>
          <a:stretch>
            <a:fillRect/>
          </a:stretch>
        </p:blipFill>
        <p:spPr>
          <a:xfrm>
            <a:off x="10164542" y="533446"/>
            <a:ext cx="1688738" cy="512108"/>
          </a:xfrm>
          <a:prstGeom prst="rect">
            <a:avLst/>
          </a:prstGeom>
        </p:spPr>
      </p:pic>
      <p:sp>
        <p:nvSpPr>
          <p:cNvPr id="2" name="CasellaDiTesto 1">
            <a:extLst>
              <a:ext uri="{FF2B5EF4-FFF2-40B4-BE49-F238E27FC236}">
                <a16:creationId xmlns:a16="http://schemas.microsoft.com/office/drawing/2014/main" id="{F37C7BBA-9ECE-025F-8C25-28E5B3BA430E}"/>
              </a:ext>
            </a:extLst>
          </p:cNvPr>
          <p:cNvSpPr txBox="1"/>
          <p:nvPr/>
        </p:nvSpPr>
        <p:spPr>
          <a:xfrm>
            <a:off x="1090650" y="165883"/>
            <a:ext cx="8767144" cy="1077218"/>
          </a:xfrm>
          <a:prstGeom prst="rect">
            <a:avLst/>
          </a:prstGeom>
          <a:noFill/>
        </p:spPr>
        <p:txBody>
          <a:bodyPr wrap="none" rtlCol="0">
            <a:spAutoFit/>
          </a:bodyPr>
          <a:lstStyle/>
          <a:p>
            <a:r>
              <a:rPr lang="it-IT" sz="3200" dirty="0">
                <a:solidFill>
                  <a:schemeClr val="bg1">
                    <a:lumMod val="95000"/>
                  </a:schemeClr>
                </a:solidFill>
              </a:rPr>
              <a:t>DAI CONTROLLI DOCUMENTALI A QUELLI DIGITALI:</a:t>
            </a:r>
          </a:p>
          <a:p>
            <a:r>
              <a:rPr lang="it-IT" sz="3200" dirty="0">
                <a:solidFill>
                  <a:schemeClr val="bg1">
                    <a:lumMod val="95000"/>
                  </a:schemeClr>
                </a:solidFill>
              </a:rPr>
              <a:t>IL REGOLAMENTO DI ESECUZIONE 2024/1942 </a:t>
            </a:r>
          </a:p>
        </p:txBody>
      </p:sp>
      <p:pic>
        <p:nvPicPr>
          <p:cNvPr id="4" name="Immagine 3">
            <a:extLst>
              <a:ext uri="{FF2B5EF4-FFF2-40B4-BE49-F238E27FC236}">
                <a16:creationId xmlns:a16="http://schemas.microsoft.com/office/drawing/2014/main" id="{B3C835AC-87A8-D932-2B7A-D87987604116}"/>
              </a:ext>
            </a:extLst>
          </p:cNvPr>
          <p:cNvPicPr>
            <a:picLocks noChangeAspect="1"/>
          </p:cNvPicPr>
          <p:nvPr/>
        </p:nvPicPr>
        <p:blipFill>
          <a:blip r:embed="rId6"/>
          <a:stretch>
            <a:fillRect/>
          </a:stretch>
        </p:blipFill>
        <p:spPr>
          <a:xfrm>
            <a:off x="4023248" y="4155131"/>
            <a:ext cx="1450974" cy="341406"/>
          </a:xfrm>
          <a:prstGeom prst="rect">
            <a:avLst/>
          </a:prstGeom>
        </p:spPr>
      </p:pic>
      <p:sp>
        <p:nvSpPr>
          <p:cNvPr id="6" name="CasellaDiTesto 5">
            <a:extLst>
              <a:ext uri="{FF2B5EF4-FFF2-40B4-BE49-F238E27FC236}">
                <a16:creationId xmlns:a16="http://schemas.microsoft.com/office/drawing/2014/main" id="{9126CADB-7EB5-B736-3851-F2CB083FBED6}"/>
              </a:ext>
            </a:extLst>
          </p:cNvPr>
          <p:cNvSpPr txBox="1"/>
          <p:nvPr/>
        </p:nvSpPr>
        <p:spPr>
          <a:xfrm>
            <a:off x="809211" y="3960603"/>
            <a:ext cx="2880023" cy="446276"/>
          </a:xfrm>
          <a:prstGeom prst="rect">
            <a:avLst/>
          </a:prstGeom>
          <a:noFill/>
        </p:spPr>
        <p:txBody>
          <a:bodyPr wrap="square" rtlCol="0">
            <a:spAutoFit/>
          </a:bodyPr>
          <a:lstStyle/>
          <a:p>
            <a:r>
              <a:rPr lang="it-IT" sz="2300" dirty="0"/>
              <a:t>LO SCAMBIO DEI DATI</a:t>
            </a:r>
          </a:p>
        </p:txBody>
      </p:sp>
    </p:spTree>
    <p:extLst>
      <p:ext uri="{BB962C8B-B14F-4D97-AF65-F5344CB8AC3E}">
        <p14:creationId xmlns:p14="http://schemas.microsoft.com/office/powerpoint/2010/main" val="3653639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66A6E-68C8-68EC-7A85-7FC29C75D0D6}"/>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48AFFCB1-E508-AB52-EE8F-5D951F8E039B}"/>
              </a:ext>
            </a:extLst>
          </p:cNvPr>
          <p:cNvPicPr>
            <a:picLocks noChangeAspect="1"/>
          </p:cNvPicPr>
          <p:nvPr/>
        </p:nvPicPr>
        <p:blipFill>
          <a:blip r:embed="rId2"/>
          <a:stretch>
            <a:fillRect/>
          </a:stretch>
        </p:blipFill>
        <p:spPr>
          <a:xfrm>
            <a:off x="-31906" y="0"/>
            <a:ext cx="9973920" cy="1579001"/>
          </a:xfrm>
          <a:prstGeom prst="rect">
            <a:avLst/>
          </a:prstGeom>
        </p:spPr>
      </p:pic>
      <p:pic>
        <p:nvPicPr>
          <p:cNvPr id="7" name="Immagine 6">
            <a:extLst>
              <a:ext uri="{FF2B5EF4-FFF2-40B4-BE49-F238E27FC236}">
                <a16:creationId xmlns:a16="http://schemas.microsoft.com/office/drawing/2014/main" id="{6E7EACE6-0880-1023-5DB3-29D0975BFD30}"/>
              </a:ext>
            </a:extLst>
          </p:cNvPr>
          <p:cNvPicPr>
            <a:picLocks noChangeAspect="1"/>
          </p:cNvPicPr>
          <p:nvPr/>
        </p:nvPicPr>
        <p:blipFill>
          <a:blip r:embed="rId3"/>
          <a:stretch>
            <a:fillRect/>
          </a:stretch>
        </p:blipFill>
        <p:spPr>
          <a:xfrm>
            <a:off x="9533914" y="-6096"/>
            <a:ext cx="2658086" cy="1585097"/>
          </a:xfrm>
          <a:prstGeom prst="rect">
            <a:avLst/>
          </a:prstGeom>
        </p:spPr>
      </p:pic>
      <p:pic>
        <p:nvPicPr>
          <p:cNvPr id="9" name="Immagine 8">
            <a:extLst>
              <a:ext uri="{FF2B5EF4-FFF2-40B4-BE49-F238E27FC236}">
                <a16:creationId xmlns:a16="http://schemas.microsoft.com/office/drawing/2014/main" id="{DCCDDB28-1978-3853-0B39-FB2E6F3B6CD2}"/>
              </a:ext>
            </a:extLst>
          </p:cNvPr>
          <p:cNvPicPr>
            <a:picLocks noChangeAspect="1"/>
          </p:cNvPicPr>
          <p:nvPr/>
        </p:nvPicPr>
        <p:blipFill>
          <a:blip r:embed="rId4"/>
          <a:stretch>
            <a:fillRect/>
          </a:stretch>
        </p:blipFill>
        <p:spPr>
          <a:xfrm>
            <a:off x="10140156" y="399322"/>
            <a:ext cx="1713124" cy="780356"/>
          </a:xfrm>
          <a:prstGeom prst="rect">
            <a:avLst/>
          </a:prstGeom>
        </p:spPr>
      </p:pic>
      <p:sp>
        <p:nvSpPr>
          <p:cNvPr id="3" name="Segnaposto contenuto 2">
            <a:extLst>
              <a:ext uri="{FF2B5EF4-FFF2-40B4-BE49-F238E27FC236}">
                <a16:creationId xmlns:a16="http://schemas.microsoft.com/office/drawing/2014/main" id="{EA9CFFC5-EC12-DE57-8E1F-06082819EF0E}"/>
              </a:ext>
            </a:extLst>
          </p:cNvPr>
          <p:cNvSpPr>
            <a:spLocks noGrp="1"/>
          </p:cNvSpPr>
          <p:nvPr>
            <p:ph idx="1"/>
          </p:nvPr>
        </p:nvSpPr>
        <p:spPr>
          <a:xfrm>
            <a:off x="510244" y="1648519"/>
            <a:ext cx="10919756" cy="5209481"/>
          </a:xfrm>
        </p:spPr>
        <p:txBody>
          <a:bodyPr>
            <a:normAutofit/>
          </a:bodyPr>
          <a:lstStyle/>
          <a:p>
            <a:pPr marL="0" indent="0" algn="ctr">
              <a:buNone/>
            </a:pPr>
            <a:r>
              <a:rPr lang="it-IT" sz="2800" b="1" dirty="0"/>
              <a:t>COME AVVIENE LO SCAMBIO DEI DATI DIGITALI TRA OPERATORI ECONOMICI E AUTORITA’ DI CONTROLLO</a:t>
            </a:r>
          </a:p>
          <a:p>
            <a:pPr marL="0" indent="0" algn="just">
              <a:buNone/>
            </a:pPr>
            <a:endParaRPr lang="it-IT" sz="2300" dirty="0"/>
          </a:p>
          <a:p>
            <a:pPr marL="0" indent="0" algn="just">
              <a:buNone/>
            </a:pPr>
            <a:r>
              <a:rPr lang="it-IT" sz="2300" dirty="0"/>
              <a:t>LE SPECIFICHE TECNICHE COMUNI CONTENUTE NEL REGOLAMENTO DI ESECUZIONE (UE) 2024/1942 GARANTISCONO CHE </a:t>
            </a:r>
          </a:p>
          <a:p>
            <a:pPr marL="0" indent="0" algn="just">
              <a:buNone/>
            </a:pPr>
            <a:endParaRPr lang="it-IT" sz="2300" dirty="0"/>
          </a:p>
          <a:p>
            <a:pPr marL="0" indent="0" algn="just">
              <a:buNone/>
            </a:pPr>
            <a:endParaRPr lang="it-IT" sz="2300" dirty="0"/>
          </a:p>
          <a:p>
            <a:pPr marL="0" indent="0" algn="just">
              <a:buNone/>
            </a:pPr>
            <a:endParaRPr lang="it-IT" sz="2300" dirty="0"/>
          </a:p>
          <a:p>
            <a:pPr marL="0" indent="0" algn="just">
              <a:buNone/>
            </a:pPr>
            <a:endParaRPr lang="it-IT" sz="2300" dirty="0"/>
          </a:p>
        </p:txBody>
      </p:sp>
      <p:pic>
        <p:nvPicPr>
          <p:cNvPr id="8" name="Immagine 7">
            <a:extLst>
              <a:ext uri="{FF2B5EF4-FFF2-40B4-BE49-F238E27FC236}">
                <a16:creationId xmlns:a16="http://schemas.microsoft.com/office/drawing/2014/main" id="{9D0F85D9-DF20-DBEB-FD14-710390D923B4}"/>
              </a:ext>
            </a:extLst>
          </p:cNvPr>
          <p:cNvPicPr>
            <a:picLocks noChangeAspect="1"/>
          </p:cNvPicPr>
          <p:nvPr/>
        </p:nvPicPr>
        <p:blipFill>
          <a:blip r:embed="rId5"/>
          <a:stretch>
            <a:fillRect/>
          </a:stretch>
        </p:blipFill>
        <p:spPr>
          <a:xfrm>
            <a:off x="10164542" y="533446"/>
            <a:ext cx="1688738" cy="512108"/>
          </a:xfrm>
          <a:prstGeom prst="rect">
            <a:avLst/>
          </a:prstGeom>
        </p:spPr>
      </p:pic>
      <p:sp>
        <p:nvSpPr>
          <p:cNvPr id="2" name="CasellaDiTesto 1">
            <a:extLst>
              <a:ext uri="{FF2B5EF4-FFF2-40B4-BE49-F238E27FC236}">
                <a16:creationId xmlns:a16="http://schemas.microsoft.com/office/drawing/2014/main" id="{86C5F4D5-3BDB-A205-CE47-C3026519C5F3}"/>
              </a:ext>
            </a:extLst>
          </p:cNvPr>
          <p:cNvSpPr txBox="1"/>
          <p:nvPr/>
        </p:nvSpPr>
        <p:spPr>
          <a:xfrm>
            <a:off x="1090650" y="165883"/>
            <a:ext cx="8767144" cy="1077218"/>
          </a:xfrm>
          <a:prstGeom prst="rect">
            <a:avLst/>
          </a:prstGeom>
          <a:noFill/>
        </p:spPr>
        <p:txBody>
          <a:bodyPr wrap="none" rtlCol="0">
            <a:spAutoFit/>
          </a:bodyPr>
          <a:lstStyle/>
          <a:p>
            <a:r>
              <a:rPr lang="it-IT" sz="3200" dirty="0">
                <a:solidFill>
                  <a:schemeClr val="bg1">
                    <a:lumMod val="95000"/>
                  </a:schemeClr>
                </a:solidFill>
              </a:rPr>
              <a:t>DAI CONTROLLI DOCUMENTALI A QUELLI DIGITALI:</a:t>
            </a:r>
          </a:p>
          <a:p>
            <a:r>
              <a:rPr lang="it-IT" sz="3200" dirty="0">
                <a:solidFill>
                  <a:schemeClr val="bg1">
                    <a:lumMod val="95000"/>
                  </a:schemeClr>
                </a:solidFill>
              </a:rPr>
              <a:t>IL REGOLAMENTO DI ESECUZIONE 2024/1942 </a:t>
            </a:r>
          </a:p>
        </p:txBody>
      </p:sp>
      <p:pic>
        <p:nvPicPr>
          <p:cNvPr id="4" name="Immagine 3">
            <a:extLst>
              <a:ext uri="{FF2B5EF4-FFF2-40B4-BE49-F238E27FC236}">
                <a16:creationId xmlns:a16="http://schemas.microsoft.com/office/drawing/2014/main" id="{0819E6F1-B7C7-934E-F7C9-697D9790C906}"/>
              </a:ext>
            </a:extLst>
          </p:cNvPr>
          <p:cNvPicPr>
            <a:picLocks noChangeAspect="1"/>
          </p:cNvPicPr>
          <p:nvPr/>
        </p:nvPicPr>
        <p:blipFill>
          <a:blip r:embed="rId6"/>
          <a:stretch>
            <a:fillRect/>
          </a:stretch>
        </p:blipFill>
        <p:spPr>
          <a:xfrm>
            <a:off x="5420130" y="4490260"/>
            <a:ext cx="1450974" cy="341406"/>
          </a:xfrm>
          <a:prstGeom prst="rect">
            <a:avLst/>
          </a:prstGeom>
        </p:spPr>
      </p:pic>
      <p:sp>
        <p:nvSpPr>
          <p:cNvPr id="10" name="CasellaDiTesto 9">
            <a:extLst>
              <a:ext uri="{FF2B5EF4-FFF2-40B4-BE49-F238E27FC236}">
                <a16:creationId xmlns:a16="http://schemas.microsoft.com/office/drawing/2014/main" id="{3BC324AD-2B55-7C28-B96F-D40E3B805C60}"/>
              </a:ext>
            </a:extLst>
          </p:cNvPr>
          <p:cNvSpPr txBox="1"/>
          <p:nvPr/>
        </p:nvSpPr>
        <p:spPr>
          <a:xfrm>
            <a:off x="812906" y="3900642"/>
            <a:ext cx="4507992" cy="1862048"/>
          </a:xfrm>
          <a:prstGeom prst="rect">
            <a:avLst/>
          </a:prstGeom>
          <a:noFill/>
        </p:spPr>
        <p:txBody>
          <a:bodyPr wrap="square" rtlCol="0">
            <a:spAutoFit/>
          </a:bodyPr>
          <a:lstStyle/>
          <a:p>
            <a:r>
              <a:rPr lang="it-IT" sz="2300" dirty="0"/>
              <a:t>L’ACCESSO ALLE INFORMAZIONI ELETTRONICHE E</a:t>
            </a:r>
          </a:p>
          <a:p>
            <a:r>
              <a:rPr lang="it-IT" sz="2300" dirty="0"/>
              <a:t>LE COMUNICAZIONI ALL’INTERNO DELL’AMBIENTE DI SCAMBIO EFTI</a:t>
            </a:r>
          </a:p>
          <a:p>
            <a:r>
              <a:rPr lang="it-IT" sz="2300" dirty="0"/>
              <a:t>AVVENGA CON </a:t>
            </a:r>
          </a:p>
        </p:txBody>
      </p:sp>
      <p:sp>
        <p:nvSpPr>
          <p:cNvPr id="11" name="CasellaDiTesto 10">
            <a:extLst>
              <a:ext uri="{FF2B5EF4-FFF2-40B4-BE49-F238E27FC236}">
                <a16:creationId xmlns:a16="http://schemas.microsoft.com/office/drawing/2014/main" id="{1EBCFB5A-28FC-BF8B-59C7-C1A36DA8AA60}"/>
              </a:ext>
            </a:extLst>
          </p:cNvPr>
          <p:cNvSpPr txBox="1"/>
          <p:nvPr/>
        </p:nvSpPr>
        <p:spPr>
          <a:xfrm>
            <a:off x="6871104" y="4078273"/>
            <a:ext cx="4750920" cy="1154162"/>
          </a:xfrm>
          <a:prstGeom prst="rect">
            <a:avLst/>
          </a:prstGeom>
          <a:noFill/>
        </p:spPr>
        <p:txBody>
          <a:bodyPr wrap="square" rtlCol="0">
            <a:spAutoFit/>
          </a:bodyPr>
          <a:lstStyle/>
          <a:p>
            <a:pPr marL="342900" indent="-342900">
              <a:buFont typeface="Arial" panose="020B0604020202020204" pitchFamily="34" charset="0"/>
              <a:buChar char="•"/>
            </a:pPr>
            <a:r>
              <a:rPr lang="it-IT" sz="2300" dirty="0"/>
              <a:t>CON PROCEDURE STANDARDIZZATE </a:t>
            </a:r>
          </a:p>
          <a:p>
            <a:endParaRPr lang="it-IT" sz="2300" dirty="0"/>
          </a:p>
          <a:p>
            <a:pPr marL="342900" indent="-342900">
              <a:buFont typeface="Arial" panose="020B0604020202020204" pitchFamily="34" charset="0"/>
              <a:buChar char="•"/>
            </a:pPr>
            <a:r>
              <a:rPr lang="it-IT" sz="2300" dirty="0"/>
              <a:t>MEDIANTE CONNESSIONI SICURE</a:t>
            </a:r>
          </a:p>
        </p:txBody>
      </p:sp>
    </p:spTree>
    <p:extLst>
      <p:ext uri="{BB962C8B-B14F-4D97-AF65-F5344CB8AC3E}">
        <p14:creationId xmlns:p14="http://schemas.microsoft.com/office/powerpoint/2010/main" val="3450357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35D3B-F43E-A968-035D-C7B2B4389A38}"/>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0375EAF9-281F-38B1-736D-41E98EA81E43}"/>
              </a:ext>
            </a:extLst>
          </p:cNvPr>
          <p:cNvPicPr>
            <a:picLocks noChangeAspect="1"/>
          </p:cNvPicPr>
          <p:nvPr/>
        </p:nvPicPr>
        <p:blipFill>
          <a:blip r:embed="rId2"/>
          <a:stretch>
            <a:fillRect/>
          </a:stretch>
        </p:blipFill>
        <p:spPr>
          <a:xfrm>
            <a:off x="-31906" y="0"/>
            <a:ext cx="9973920" cy="1579001"/>
          </a:xfrm>
          <a:prstGeom prst="rect">
            <a:avLst/>
          </a:prstGeom>
        </p:spPr>
      </p:pic>
      <p:pic>
        <p:nvPicPr>
          <p:cNvPr id="7" name="Immagine 6">
            <a:extLst>
              <a:ext uri="{FF2B5EF4-FFF2-40B4-BE49-F238E27FC236}">
                <a16:creationId xmlns:a16="http://schemas.microsoft.com/office/drawing/2014/main" id="{CFB35105-0ACD-695A-2585-4437E13461F1}"/>
              </a:ext>
            </a:extLst>
          </p:cNvPr>
          <p:cNvPicPr>
            <a:picLocks noChangeAspect="1"/>
          </p:cNvPicPr>
          <p:nvPr/>
        </p:nvPicPr>
        <p:blipFill>
          <a:blip r:embed="rId3"/>
          <a:stretch>
            <a:fillRect/>
          </a:stretch>
        </p:blipFill>
        <p:spPr>
          <a:xfrm>
            <a:off x="9533914" y="-6096"/>
            <a:ext cx="2658086" cy="1585097"/>
          </a:xfrm>
          <a:prstGeom prst="rect">
            <a:avLst/>
          </a:prstGeom>
        </p:spPr>
      </p:pic>
      <p:pic>
        <p:nvPicPr>
          <p:cNvPr id="9" name="Immagine 8">
            <a:extLst>
              <a:ext uri="{FF2B5EF4-FFF2-40B4-BE49-F238E27FC236}">
                <a16:creationId xmlns:a16="http://schemas.microsoft.com/office/drawing/2014/main" id="{BA7C72D6-CA21-6350-873F-279241F2B6F1}"/>
              </a:ext>
            </a:extLst>
          </p:cNvPr>
          <p:cNvPicPr>
            <a:picLocks noChangeAspect="1"/>
          </p:cNvPicPr>
          <p:nvPr/>
        </p:nvPicPr>
        <p:blipFill>
          <a:blip r:embed="rId4"/>
          <a:stretch>
            <a:fillRect/>
          </a:stretch>
        </p:blipFill>
        <p:spPr>
          <a:xfrm>
            <a:off x="10140156" y="399322"/>
            <a:ext cx="1713124" cy="780356"/>
          </a:xfrm>
          <a:prstGeom prst="rect">
            <a:avLst/>
          </a:prstGeom>
        </p:spPr>
      </p:pic>
      <p:sp>
        <p:nvSpPr>
          <p:cNvPr id="3" name="Segnaposto contenuto 2">
            <a:extLst>
              <a:ext uri="{FF2B5EF4-FFF2-40B4-BE49-F238E27FC236}">
                <a16:creationId xmlns:a16="http://schemas.microsoft.com/office/drawing/2014/main" id="{E5290F1E-883E-A529-FF02-0F31CC1B0DC4}"/>
              </a:ext>
            </a:extLst>
          </p:cNvPr>
          <p:cNvSpPr>
            <a:spLocks noGrp="1"/>
          </p:cNvSpPr>
          <p:nvPr>
            <p:ph idx="1"/>
          </p:nvPr>
        </p:nvSpPr>
        <p:spPr>
          <a:xfrm>
            <a:off x="510244" y="1648519"/>
            <a:ext cx="10919756" cy="5209481"/>
          </a:xfrm>
        </p:spPr>
        <p:txBody>
          <a:bodyPr>
            <a:normAutofit/>
          </a:bodyPr>
          <a:lstStyle/>
          <a:p>
            <a:pPr marL="0" indent="0" algn="just">
              <a:buNone/>
            </a:pPr>
            <a:endParaRPr lang="it-IT" sz="2300" dirty="0"/>
          </a:p>
          <a:p>
            <a:pPr algn="just">
              <a:buFont typeface="Wingdings" panose="05000000000000000000" pitchFamily="2" charset="2"/>
              <a:buChar char="Ø"/>
            </a:pPr>
            <a:r>
              <a:rPr lang="it-IT" sz="2300" dirty="0"/>
              <a:t>RIEPILOGANDO, SONO STATI ADOTTATI DALLA COMMISSIONE:</a:t>
            </a:r>
          </a:p>
          <a:p>
            <a:pPr lvl="1" algn="just">
              <a:buFont typeface="Wingdings" panose="05000000000000000000" pitchFamily="2" charset="2"/>
              <a:buChar char="§"/>
            </a:pPr>
            <a:r>
              <a:rPr lang="it-IT" sz="2300" dirty="0"/>
              <a:t>I REGOLAMENTI DI ESECUZIONE (UE) 2024/1942 E 2025/2243, PREVISTI RISPETTIVAMENTE DAGLI ARTICOLI 8 E 9  PARAGRAFO 2 DEL REGOLAMENTO EFTI;</a:t>
            </a:r>
          </a:p>
          <a:p>
            <a:pPr marL="304815" lvl="1" indent="0" algn="just">
              <a:buNone/>
            </a:pPr>
            <a:endParaRPr lang="it-IT" sz="2300" dirty="0"/>
          </a:p>
          <a:p>
            <a:pPr lvl="1" algn="just">
              <a:buFont typeface="Wingdings" panose="05000000000000000000" pitchFamily="2" charset="2"/>
              <a:buChar char="§"/>
            </a:pPr>
            <a:r>
              <a:rPr lang="it-IT" sz="2300" dirty="0"/>
              <a:t>I REGOLAMENTI DELEGATI 2024/2024 E 2024/2025, PREVISTI RISPETTIVAMENTE DAGLI ARTICOLI 7 E 2 PARAGRAFO 3 LETTERA B DEL REGOLAMENTO EFTI;</a:t>
            </a:r>
          </a:p>
          <a:p>
            <a:pPr marL="304815" lvl="1" indent="0" algn="just">
              <a:buNone/>
            </a:pPr>
            <a:endParaRPr lang="it-IT" sz="2300" dirty="0"/>
          </a:p>
          <a:p>
            <a:pPr lvl="1" algn="just">
              <a:buFont typeface="Wingdings" panose="05000000000000000000" pitchFamily="2" charset="2"/>
              <a:buChar char="§"/>
            </a:pPr>
            <a:r>
              <a:rPr lang="it-IT" sz="2300" dirty="0"/>
              <a:t>È IN FASE AVANZATA DI ADOZIONE IL REGOLAMENTO DELEGATO PREVISTO DALL’ARTICOLO 12 PARAGRAFO 5 </a:t>
            </a:r>
            <a:r>
              <a:rPr lang="it-IT" sz="2400" dirty="0"/>
              <a:t>DEL REGOLAMENTO EFTI, RELATIVO ALLE </a:t>
            </a:r>
            <a:r>
              <a:rPr lang="it-IT" sz="2300" dirty="0"/>
              <a:t>REGOLE PER LA CERTIFICAZIONE DELLE PIATTAFORME EFTI E ALL'USO DEL MARCHIO DI CERTIFICAZIONE.</a:t>
            </a:r>
          </a:p>
          <a:p>
            <a:pPr marL="0" indent="0" algn="just">
              <a:buNone/>
            </a:pPr>
            <a:endParaRPr lang="it-IT" sz="2300" dirty="0"/>
          </a:p>
          <a:p>
            <a:pPr marL="0" indent="0" algn="just">
              <a:buNone/>
            </a:pPr>
            <a:endParaRPr lang="it-IT" sz="2300" dirty="0"/>
          </a:p>
          <a:p>
            <a:pPr marL="0" indent="0" algn="just">
              <a:buNone/>
            </a:pPr>
            <a:endParaRPr lang="it-IT" sz="2300" dirty="0"/>
          </a:p>
        </p:txBody>
      </p:sp>
      <p:pic>
        <p:nvPicPr>
          <p:cNvPr id="8" name="Immagine 7">
            <a:extLst>
              <a:ext uri="{FF2B5EF4-FFF2-40B4-BE49-F238E27FC236}">
                <a16:creationId xmlns:a16="http://schemas.microsoft.com/office/drawing/2014/main" id="{14BE2071-F153-2589-A643-635219C7E85F}"/>
              </a:ext>
            </a:extLst>
          </p:cNvPr>
          <p:cNvPicPr>
            <a:picLocks noChangeAspect="1"/>
          </p:cNvPicPr>
          <p:nvPr/>
        </p:nvPicPr>
        <p:blipFill>
          <a:blip r:embed="rId5"/>
          <a:stretch>
            <a:fillRect/>
          </a:stretch>
        </p:blipFill>
        <p:spPr>
          <a:xfrm>
            <a:off x="10164542" y="533446"/>
            <a:ext cx="1688738" cy="512108"/>
          </a:xfrm>
          <a:prstGeom prst="rect">
            <a:avLst/>
          </a:prstGeom>
        </p:spPr>
      </p:pic>
      <p:sp>
        <p:nvSpPr>
          <p:cNvPr id="2" name="CasellaDiTesto 1">
            <a:extLst>
              <a:ext uri="{FF2B5EF4-FFF2-40B4-BE49-F238E27FC236}">
                <a16:creationId xmlns:a16="http://schemas.microsoft.com/office/drawing/2014/main" id="{B5DD1EC0-C1B6-1290-E649-BCC1F7735F63}"/>
              </a:ext>
            </a:extLst>
          </p:cNvPr>
          <p:cNvSpPr txBox="1"/>
          <p:nvPr/>
        </p:nvSpPr>
        <p:spPr>
          <a:xfrm>
            <a:off x="1090650" y="165883"/>
            <a:ext cx="8767144" cy="1077218"/>
          </a:xfrm>
          <a:prstGeom prst="rect">
            <a:avLst/>
          </a:prstGeom>
          <a:noFill/>
        </p:spPr>
        <p:txBody>
          <a:bodyPr wrap="none" rtlCol="0">
            <a:spAutoFit/>
          </a:bodyPr>
          <a:lstStyle/>
          <a:p>
            <a:r>
              <a:rPr lang="it-IT" sz="3200" dirty="0">
                <a:solidFill>
                  <a:schemeClr val="bg1">
                    <a:lumMod val="95000"/>
                  </a:schemeClr>
                </a:solidFill>
              </a:rPr>
              <a:t>DAI CONTROLLI DOCUMENTALI A QUELLI DIGITALI:</a:t>
            </a:r>
          </a:p>
          <a:p>
            <a:r>
              <a:rPr lang="it-IT" sz="3200" dirty="0">
                <a:solidFill>
                  <a:schemeClr val="bg1">
                    <a:lumMod val="95000"/>
                  </a:schemeClr>
                </a:solidFill>
              </a:rPr>
              <a:t>RIEPILOGO DEGLI ATTI DELLA COMMISSIONE</a:t>
            </a:r>
          </a:p>
        </p:txBody>
      </p:sp>
    </p:spTree>
    <p:extLst>
      <p:ext uri="{BB962C8B-B14F-4D97-AF65-F5344CB8AC3E}">
        <p14:creationId xmlns:p14="http://schemas.microsoft.com/office/powerpoint/2010/main" val="244675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8AE16-EECA-5385-DAB0-3A45AF3ED608}"/>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AA108813-E4C6-23FA-AF0D-376DF8C85C99}"/>
              </a:ext>
            </a:extLst>
          </p:cNvPr>
          <p:cNvPicPr>
            <a:picLocks noChangeAspect="1"/>
          </p:cNvPicPr>
          <p:nvPr/>
        </p:nvPicPr>
        <p:blipFill>
          <a:blip r:embed="rId2"/>
          <a:stretch>
            <a:fillRect/>
          </a:stretch>
        </p:blipFill>
        <p:spPr>
          <a:xfrm>
            <a:off x="-31906" y="0"/>
            <a:ext cx="9973920" cy="1579001"/>
          </a:xfrm>
          <a:prstGeom prst="rect">
            <a:avLst/>
          </a:prstGeom>
        </p:spPr>
      </p:pic>
      <p:pic>
        <p:nvPicPr>
          <p:cNvPr id="7" name="Immagine 6">
            <a:extLst>
              <a:ext uri="{FF2B5EF4-FFF2-40B4-BE49-F238E27FC236}">
                <a16:creationId xmlns:a16="http://schemas.microsoft.com/office/drawing/2014/main" id="{67328325-17AA-67D6-C45D-E419E1663800}"/>
              </a:ext>
            </a:extLst>
          </p:cNvPr>
          <p:cNvPicPr>
            <a:picLocks noChangeAspect="1"/>
          </p:cNvPicPr>
          <p:nvPr/>
        </p:nvPicPr>
        <p:blipFill>
          <a:blip r:embed="rId3"/>
          <a:stretch>
            <a:fillRect/>
          </a:stretch>
        </p:blipFill>
        <p:spPr>
          <a:xfrm>
            <a:off x="9533914" y="-6096"/>
            <a:ext cx="2658086" cy="1585097"/>
          </a:xfrm>
          <a:prstGeom prst="rect">
            <a:avLst/>
          </a:prstGeom>
        </p:spPr>
      </p:pic>
      <p:pic>
        <p:nvPicPr>
          <p:cNvPr id="9" name="Immagine 8">
            <a:extLst>
              <a:ext uri="{FF2B5EF4-FFF2-40B4-BE49-F238E27FC236}">
                <a16:creationId xmlns:a16="http://schemas.microsoft.com/office/drawing/2014/main" id="{F600AD29-524F-0559-C108-8212A4F2FC27}"/>
              </a:ext>
            </a:extLst>
          </p:cNvPr>
          <p:cNvPicPr>
            <a:picLocks noChangeAspect="1"/>
          </p:cNvPicPr>
          <p:nvPr/>
        </p:nvPicPr>
        <p:blipFill>
          <a:blip r:embed="rId4"/>
          <a:stretch>
            <a:fillRect/>
          </a:stretch>
        </p:blipFill>
        <p:spPr>
          <a:xfrm>
            <a:off x="10140156" y="399322"/>
            <a:ext cx="1713124" cy="780356"/>
          </a:xfrm>
          <a:prstGeom prst="rect">
            <a:avLst/>
          </a:prstGeom>
        </p:spPr>
      </p:pic>
      <p:sp>
        <p:nvSpPr>
          <p:cNvPr id="3" name="Segnaposto contenuto 2">
            <a:extLst>
              <a:ext uri="{FF2B5EF4-FFF2-40B4-BE49-F238E27FC236}">
                <a16:creationId xmlns:a16="http://schemas.microsoft.com/office/drawing/2014/main" id="{7CD09021-2439-C2D4-D3D5-53D9FEDAB7B7}"/>
              </a:ext>
            </a:extLst>
          </p:cNvPr>
          <p:cNvSpPr>
            <a:spLocks noGrp="1"/>
          </p:cNvSpPr>
          <p:nvPr>
            <p:ph idx="1"/>
          </p:nvPr>
        </p:nvSpPr>
        <p:spPr>
          <a:xfrm>
            <a:off x="510244" y="1648519"/>
            <a:ext cx="10919756" cy="4002473"/>
          </a:xfrm>
        </p:spPr>
        <p:txBody>
          <a:bodyPr>
            <a:normAutofit/>
          </a:bodyPr>
          <a:lstStyle/>
          <a:p>
            <a:pPr marL="0" indent="0" algn="just">
              <a:buNone/>
            </a:pPr>
            <a:endParaRPr lang="it-IT" sz="2300" dirty="0"/>
          </a:p>
          <a:p>
            <a:pPr algn="just">
              <a:buFont typeface="Wingdings" panose="05000000000000000000" pitchFamily="2" charset="2"/>
              <a:buChar char="Ø"/>
            </a:pPr>
            <a:r>
              <a:rPr lang="it-IT" sz="2300" dirty="0"/>
              <a:t>RESTANO DA ADOTTARE:</a:t>
            </a:r>
          </a:p>
          <a:p>
            <a:pPr algn="just"/>
            <a:r>
              <a:rPr lang="it-IT" sz="2300" dirty="0"/>
              <a:t> IL REGOLAMENTO DI ESECUZIONE RIGUARDANTE LE PRESCRIZIONI PER I FORNITORI DI SERVIZI EFTI (SERVICE PROVIDER)</a:t>
            </a:r>
          </a:p>
          <a:p>
            <a:pPr marL="0" indent="0" algn="just">
              <a:buNone/>
            </a:pPr>
            <a:r>
              <a:rPr lang="it-IT" sz="2300" dirty="0"/>
              <a:t>E</a:t>
            </a:r>
          </a:p>
          <a:p>
            <a:pPr algn="just"/>
            <a:r>
              <a:rPr lang="it-IT" sz="2300" dirty="0"/>
              <a:t>IL REGOLAMENTO DELEGATO SULLA CERTIFICAZIONE DEI SERVICE PROVIDER</a:t>
            </a:r>
          </a:p>
          <a:p>
            <a:pPr marL="0" indent="0" algn="just">
              <a:buNone/>
            </a:pPr>
            <a:endParaRPr lang="it-IT" sz="2300" dirty="0"/>
          </a:p>
          <a:p>
            <a:pPr marL="0" indent="0" algn="just">
              <a:buNone/>
            </a:pPr>
            <a:r>
              <a:rPr lang="it-IT" sz="2300" dirty="0"/>
              <a:t> PREVISTI RISPETTIVAMENTE DAGLI ARTICOLI 10 E 13 DEL REGOLAMENTO EFTI.</a:t>
            </a:r>
          </a:p>
          <a:p>
            <a:pPr marL="0" indent="0" algn="just">
              <a:buNone/>
            </a:pPr>
            <a:endParaRPr lang="it-IT" sz="2300" dirty="0"/>
          </a:p>
        </p:txBody>
      </p:sp>
      <p:pic>
        <p:nvPicPr>
          <p:cNvPr id="8" name="Immagine 7">
            <a:extLst>
              <a:ext uri="{FF2B5EF4-FFF2-40B4-BE49-F238E27FC236}">
                <a16:creationId xmlns:a16="http://schemas.microsoft.com/office/drawing/2014/main" id="{423DEDC9-2E80-5685-E2D1-9DEEED8E0734}"/>
              </a:ext>
            </a:extLst>
          </p:cNvPr>
          <p:cNvPicPr>
            <a:picLocks noChangeAspect="1"/>
          </p:cNvPicPr>
          <p:nvPr/>
        </p:nvPicPr>
        <p:blipFill>
          <a:blip r:embed="rId5"/>
          <a:stretch>
            <a:fillRect/>
          </a:stretch>
        </p:blipFill>
        <p:spPr>
          <a:xfrm>
            <a:off x="10164542" y="533446"/>
            <a:ext cx="1688738" cy="512108"/>
          </a:xfrm>
          <a:prstGeom prst="rect">
            <a:avLst/>
          </a:prstGeom>
        </p:spPr>
      </p:pic>
      <p:sp>
        <p:nvSpPr>
          <p:cNvPr id="2" name="CasellaDiTesto 1">
            <a:extLst>
              <a:ext uri="{FF2B5EF4-FFF2-40B4-BE49-F238E27FC236}">
                <a16:creationId xmlns:a16="http://schemas.microsoft.com/office/drawing/2014/main" id="{391505DA-96BF-8409-7BFD-539C602B0E8E}"/>
              </a:ext>
            </a:extLst>
          </p:cNvPr>
          <p:cNvSpPr txBox="1"/>
          <p:nvPr/>
        </p:nvSpPr>
        <p:spPr>
          <a:xfrm>
            <a:off x="1090650" y="165883"/>
            <a:ext cx="8767144" cy="1077218"/>
          </a:xfrm>
          <a:prstGeom prst="rect">
            <a:avLst/>
          </a:prstGeom>
          <a:noFill/>
        </p:spPr>
        <p:txBody>
          <a:bodyPr wrap="none" rtlCol="0">
            <a:spAutoFit/>
          </a:bodyPr>
          <a:lstStyle/>
          <a:p>
            <a:r>
              <a:rPr lang="it-IT" sz="3200" dirty="0">
                <a:solidFill>
                  <a:schemeClr val="bg1">
                    <a:lumMod val="95000"/>
                  </a:schemeClr>
                </a:solidFill>
              </a:rPr>
              <a:t>DAI CONTROLLI DOCUMENTALI A QUELLI DIGITALI:</a:t>
            </a:r>
          </a:p>
          <a:p>
            <a:r>
              <a:rPr lang="it-IT" sz="3200" dirty="0">
                <a:solidFill>
                  <a:schemeClr val="bg1">
                    <a:lumMod val="95000"/>
                  </a:schemeClr>
                </a:solidFill>
              </a:rPr>
              <a:t>RIEPILOGO DEGLI ATTI DELLA COMMISSIONE</a:t>
            </a:r>
          </a:p>
        </p:txBody>
      </p:sp>
    </p:spTree>
    <p:extLst>
      <p:ext uri="{BB962C8B-B14F-4D97-AF65-F5344CB8AC3E}">
        <p14:creationId xmlns:p14="http://schemas.microsoft.com/office/powerpoint/2010/main" val="99280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6" name="Google Shape;476;p15"/>
          <p:cNvSpPr txBox="1"/>
          <p:nvPr/>
        </p:nvSpPr>
        <p:spPr>
          <a:xfrm>
            <a:off x="1112333" y="4557221"/>
            <a:ext cx="1799607" cy="625592"/>
          </a:xfrm>
          <a:prstGeom prst="rect">
            <a:avLst/>
          </a:prstGeom>
          <a:noFill/>
          <a:ln>
            <a:noFill/>
          </a:ln>
        </p:spPr>
        <p:txBody>
          <a:bodyPr spcFirstLastPara="1" wrap="square" lIns="0" tIns="0" rIns="0" bIns="0" anchor="t" anchorCtr="0">
            <a:noAutofit/>
          </a:bodyPr>
          <a:lstStyle/>
          <a:p>
            <a:pPr>
              <a:buClr>
                <a:schemeClr val="accent1"/>
              </a:buClr>
              <a:buSzPts val="1700"/>
            </a:pPr>
            <a:r>
              <a:rPr lang="it-IT" sz="1200" b="1" dirty="0">
                <a:solidFill>
                  <a:schemeClr val="accent2"/>
                </a:solidFill>
                <a:latin typeface="+mj-lt"/>
                <a:ea typeface="Kulim Park"/>
                <a:cs typeface="Kulim Park"/>
                <a:sym typeface="Kulim Park"/>
              </a:rPr>
              <a:t>DISCOVER MORE AT</a:t>
            </a:r>
            <a:br>
              <a:rPr lang="it-IT" sz="1200" b="1" dirty="0">
                <a:solidFill>
                  <a:schemeClr val="accent2"/>
                </a:solidFill>
                <a:latin typeface="+mj-lt"/>
                <a:ea typeface="Kulim Park"/>
              </a:rPr>
            </a:br>
            <a:r>
              <a:rPr lang="it-IT" sz="1200" dirty="0">
                <a:solidFill>
                  <a:schemeClr val="bg1"/>
                </a:solidFill>
                <a:latin typeface="+mj-lt"/>
                <a:ea typeface="Calibri"/>
                <a:cs typeface="Calibri"/>
                <a:sym typeface="Calibri"/>
              </a:rPr>
              <a:t>www.efti4eu.</a:t>
            </a:r>
            <a:r>
              <a:rPr lang="et-EE" sz="1200" dirty="0" err="1">
                <a:solidFill>
                  <a:schemeClr val="bg1"/>
                </a:solidFill>
                <a:latin typeface="+mj-lt"/>
                <a:ea typeface="Calibri"/>
                <a:cs typeface="Calibri"/>
                <a:sym typeface="Calibri"/>
              </a:rPr>
              <a:t>eu</a:t>
            </a:r>
            <a:endParaRPr lang="it-IT" sz="1200" dirty="0">
              <a:solidFill>
                <a:schemeClr val="bg1"/>
              </a:solidFill>
              <a:latin typeface="+mj-lt"/>
            </a:endParaRPr>
          </a:p>
          <a:p>
            <a:pPr>
              <a:lnSpc>
                <a:spcPct val="90000"/>
              </a:lnSpc>
              <a:spcBef>
                <a:spcPts val="800"/>
              </a:spcBef>
              <a:buClr>
                <a:schemeClr val="lt1"/>
              </a:buClr>
              <a:buSzPts val="1700"/>
            </a:pPr>
            <a:endParaRPr sz="1200" dirty="0">
              <a:solidFill>
                <a:schemeClr val="bg1"/>
              </a:solidFill>
              <a:latin typeface="+mj-lt"/>
              <a:ea typeface="Calibri"/>
              <a:cs typeface="Calibri"/>
              <a:sym typeface="Calibri"/>
            </a:endParaRPr>
          </a:p>
        </p:txBody>
      </p:sp>
      <p:sp>
        <p:nvSpPr>
          <p:cNvPr id="24" name="Google Shape;38;p19">
            <a:extLst>
              <a:ext uri="{FF2B5EF4-FFF2-40B4-BE49-F238E27FC236}">
                <a16:creationId xmlns:a16="http://schemas.microsoft.com/office/drawing/2014/main" id="{1D6E70D4-6E4A-5D76-3AB2-B400F6052245}"/>
              </a:ext>
            </a:extLst>
          </p:cNvPr>
          <p:cNvSpPr txBox="1"/>
          <p:nvPr/>
        </p:nvSpPr>
        <p:spPr>
          <a:xfrm>
            <a:off x="1029078" y="5860989"/>
            <a:ext cx="5685696" cy="1372702"/>
          </a:xfrm>
          <a:prstGeom prst="rect">
            <a:avLst/>
          </a:prstGeom>
          <a:noFill/>
          <a:ln>
            <a:noFill/>
          </a:ln>
        </p:spPr>
        <p:txBody>
          <a:bodyPr spcFirstLastPara="1" wrap="square" lIns="91425" tIns="45700" rIns="91425" bIns="45700" anchor="t" anchorCtr="0">
            <a:noAutofit/>
          </a:bodyPr>
          <a:lstStyle/>
          <a:p>
            <a:pPr algn="just">
              <a:buClr>
                <a:schemeClr val="dk1"/>
              </a:buClr>
              <a:buSzPts val="1000"/>
            </a:pPr>
            <a:r>
              <a:rPr lang="pt-PT" sz="800" dirty="0">
                <a:solidFill>
                  <a:schemeClr val="accent2"/>
                </a:solidFill>
                <a:latin typeface="Raleway SemiBold"/>
                <a:ea typeface="Raleway SemiBold"/>
                <a:cs typeface="Raleway SemiBold"/>
                <a:sym typeface="Raleway SemiBold"/>
              </a:rPr>
              <a:t>Disclaimer</a:t>
            </a:r>
            <a:r>
              <a:rPr lang="pt-PT" sz="800" dirty="0">
                <a:solidFill>
                  <a:schemeClr val="accent2"/>
                </a:solidFill>
                <a:latin typeface="Bahnschrift SemiLight Condensed" panose="020B0502040204020203" pitchFamily="34" charset="0"/>
                <a:ea typeface="Raleway"/>
                <a:cs typeface="Raleway"/>
                <a:sym typeface="Raleway"/>
              </a:rPr>
              <a:t> </a:t>
            </a:r>
            <a:endParaRPr sz="800" dirty="0">
              <a:solidFill>
                <a:schemeClr val="accent2"/>
              </a:solidFill>
            </a:endParaRPr>
          </a:p>
          <a:p>
            <a:pPr algn="just">
              <a:spcBef>
                <a:spcPts val="200"/>
              </a:spcBef>
              <a:buClr>
                <a:schemeClr val="dk1"/>
              </a:buClr>
              <a:buSzPts val="1000"/>
            </a:pPr>
            <a:r>
              <a:rPr lang="pt-PT" sz="800" dirty="0">
                <a:solidFill>
                  <a:schemeClr val="accent2"/>
                </a:solidFill>
                <a:latin typeface="+mn-lt"/>
                <a:ea typeface="Raleway"/>
                <a:cs typeface="Raleway"/>
                <a:sym typeface="Raleway"/>
              </a:rPr>
              <a:t>The views represented in this document only reflect the views of the authors and not the views of the Directorate-General for Research and Innovation (DG RTD) of the European Commission. DG RTD and other European Commission Services are not liable for any use that may be made of the information contained in this document. Furthermore, the information provided “as is” and no guarantee or warranty is given that the information is fit for any particular purpose. The user of the information uses it as its sole risk and liability.</a:t>
            </a:r>
            <a:endParaRPr sz="800" dirty="0">
              <a:solidFill>
                <a:schemeClr val="accent2"/>
              </a:solidFill>
              <a:latin typeface="+mn-lt"/>
            </a:endParaRPr>
          </a:p>
        </p:txBody>
      </p:sp>
      <p:sp>
        <p:nvSpPr>
          <p:cNvPr id="26" name="Google Shape;201;p9">
            <a:extLst>
              <a:ext uri="{FF2B5EF4-FFF2-40B4-BE49-F238E27FC236}">
                <a16:creationId xmlns:a16="http://schemas.microsoft.com/office/drawing/2014/main" id="{D39B8679-9364-A844-7191-DE7505108A62}"/>
              </a:ext>
            </a:extLst>
          </p:cNvPr>
          <p:cNvSpPr txBox="1"/>
          <p:nvPr/>
        </p:nvSpPr>
        <p:spPr>
          <a:xfrm>
            <a:off x="1464688" y="5145208"/>
            <a:ext cx="6093618" cy="276959"/>
          </a:xfrm>
          <a:prstGeom prst="rect">
            <a:avLst/>
          </a:prstGeom>
          <a:noFill/>
          <a:ln>
            <a:noFill/>
          </a:ln>
        </p:spPr>
        <p:txBody>
          <a:bodyPr spcFirstLastPara="1" wrap="square" lIns="91425" tIns="45700" rIns="91425" bIns="45700" anchor="t" anchorCtr="0">
            <a:spAutoFit/>
          </a:bodyPr>
          <a:lstStyle/>
          <a:p>
            <a:r>
              <a:rPr lang="pt-PT" sz="1200" dirty="0">
                <a:solidFill>
                  <a:schemeClr val="bg1"/>
                </a:solidFill>
                <a:latin typeface="+mn-lt"/>
              </a:rPr>
              <a:t>/company/efti4eu/</a:t>
            </a:r>
            <a:endParaRPr sz="1200" dirty="0">
              <a:solidFill>
                <a:schemeClr val="bg1"/>
              </a:solidFill>
              <a:latin typeface="+mn-lt"/>
            </a:endParaRPr>
          </a:p>
        </p:txBody>
      </p:sp>
      <p:grpSp>
        <p:nvGrpSpPr>
          <p:cNvPr id="27" name="Google Shape;13764;p85">
            <a:extLst>
              <a:ext uri="{FF2B5EF4-FFF2-40B4-BE49-F238E27FC236}">
                <a16:creationId xmlns:a16="http://schemas.microsoft.com/office/drawing/2014/main" id="{CBA324CA-6A6B-FCFB-9FE3-75C55ADECA29}"/>
              </a:ext>
            </a:extLst>
          </p:cNvPr>
          <p:cNvGrpSpPr/>
          <p:nvPr/>
        </p:nvGrpSpPr>
        <p:grpSpPr>
          <a:xfrm>
            <a:off x="1112332" y="5122568"/>
            <a:ext cx="346056" cy="345674"/>
            <a:chOff x="3752358" y="3817349"/>
            <a:chExt cx="346056" cy="345674"/>
          </a:xfrm>
          <a:solidFill>
            <a:schemeClr val="accent1"/>
          </a:solidFill>
        </p:grpSpPr>
        <p:sp>
          <p:nvSpPr>
            <p:cNvPr id="28" name="Google Shape;13765;p85">
              <a:extLst>
                <a:ext uri="{FF2B5EF4-FFF2-40B4-BE49-F238E27FC236}">
                  <a16:creationId xmlns:a16="http://schemas.microsoft.com/office/drawing/2014/main" id="{5D46B5BA-7FE8-39D2-1027-B6B8D153E683}"/>
                </a:ext>
              </a:extLst>
            </p:cNvPr>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endParaRPr sz="2804"/>
            </a:p>
          </p:txBody>
        </p:sp>
        <p:sp>
          <p:nvSpPr>
            <p:cNvPr id="29" name="Google Shape;13766;p85">
              <a:extLst>
                <a:ext uri="{FF2B5EF4-FFF2-40B4-BE49-F238E27FC236}">
                  <a16:creationId xmlns:a16="http://schemas.microsoft.com/office/drawing/2014/main" id="{0E9BEBEC-58BF-48C6-5E91-E3D85DF6EC8D}"/>
                </a:ext>
              </a:extLst>
            </p:cNvPr>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endParaRPr sz="2804"/>
            </a:p>
          </p:txBody>
        </p:sp>
        <p:sp>
          <p:nvSpPr>
            <p:cNvPr id="30" name="Google Shape;13767;p85">
              <a:extLst>
                <a:ext uri="{FF2B5EF4-FFF2-40B4-BE49-F238E27FC236}">
                  <a16:creationId xmlns:a16="http://schemas.microsoft.com/office/drawing/2014/main" id="{9C2BDE9A-1CFA-0410-2C04-46A54CE4E656}"/>
                </a:ext>
              </a:extLst>
            </p:cNvPr>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endParaRPr sz="2804"/>
            </a:p>
          </p:txBody>
        </p:sp>
        <p:sp>
          <p:nvSpPr>
            <p:cNvPr id="31" name="Google Shape;13768;p85">
              <a:extLst>
                <a:ext uri="{FF2B5EF4-FFF2-40B4-BE49-F238E27FC236}">
                  <a16:creationId xmlns:a16="http://schemas.microsoft.com/office/drawing/2014/main" id="{51A7426D-E55F-798C-FD94-3CB8F7A900D1}"/>
                </a:ext>
              </a:extLst>
            </p:cNvPr>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endParaRPr sz="2804"/>
            </a:p>
          </p:txBody>
        </p:sp>
      </p:grpSp>
      <p:pic>
        <p:nvPicPr>
          <p:cNvPr id="5" name="Elemento grafico 4">
            <a:extLst>
              <a:ext uri="{FF2B5EF4-FFF2-40B4-BE49-F238E27FC236}">
                <a16:creationId xmlns:a16="http://schemas.microsoft.com/office/drawing/2014/main" id="{B7CB313F-37CE-42A6-7149-22F5FAC8D4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2332" y="2662895"/>
            <a:ext cx="2218248" cy="875302"/>
          </a:xfrm>
          <a:prstGeom prst="rect">
            <a:avLst/>
          </a:prstGeom>
        </p:spPr>
      </p:pic>
      <p:cxnSp>
        <p:nvCxnSpPr>
          <p:cNvPr id="9" name="Connettore diritto 8">
            <a:extLst>
              <a:ext uri="{FF2B5EF4-FFF2-40B4-BE49-F238E27FC236}">
                <a16:creationId xmlns:a16="http://schemas.microsoft.com/office/drawing/2014/main" id="{D7E6A803-F922-DFE6-43EA-6D432B7C49B9}"/>
              </a:ext>
            </a:extLst>
          </p:cNvPr>
          <p:cNvCxnSpPr/>
          <p:nvPr/>
        </p:nvCxnSpPr>
        <p:spPr>
          <a:xfrm>
            <a:off x="1112333" y="5725428"/>
            <a:ext cx="5602441" cy="0"/>
          </a:xfrm>
          <a:prstGeom prst="line">
            <a:avLst/>
          </a:prstGeom>
        </p:spPr>
        <p:style>
          <a:lnRef idx="1">
            <a:schemeClr val="accent6"/>
          </a:lnRef>
          <a:fillRef idx="0">
            <a:schemeClr val="accent6"/>
          </a:fillRef>
          <a:effectRef idx="0">
            <a:schemeClr val="accent6"/>
          </a:effectRef>
          <a:fontRef idx="minor">
            <a:schemeClr val="tx1"/>
          </a:fontRef>
        </p:style>
      </p:cxnSp>
      <p:pic>
        <p:nvPicPr>
          <p:cNvPr id="4" name="Elemento grafico 3">
            <a:extLst>
              <a:ext uri="{FF2B5EF4-FFF2-40B4-BE49-F238E27FC236}">
                <a16:creationId xmlns:a16="http://schemas.microsoft.com/office/drawing/2014/main" id="{B5612D3B-D09C-D5CA-93EE-4CA4902CFA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6781" y="5090943"/>
            <a:ext cx="1677993" cy="339915"/>
          </a:xfrm>
          <a:prstGeom prst="rect">
            <a:avLst/>
          </a:prstGeom>
        </p:spPr>
      </p:pic>
      <p:sp>
        <p:nvSpPr>
          <p:cNvPr id="15" name="Rettangolo con angoli arrotondati 14">
            <a:extLst>
              <a:ext uri="{FF2B5EF4-FFF2-40B4-BE49-F238E27FC236}">
                <a16:creationId xmlns:a16="http://schemas.microsoft.com/office/drawing/2014/main" id="{816B9EE4-6367-47F7-8F42-E3E1556DFDB4}"/>
              </a:ext>
            </a:extLst>
          </p:cNvPr>
          <p:cNvSpPr/>
          <p:nvPr/>
        </p:nvSpPr>
        <p:spPr>
          <a:xfrm>
            <a:off x="4371504" y="2662895"/>
            <a:ext cx="2343270" cy="8753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descr="Immagine che contiene Elementi grafici, Carattere, grafica, schermata&#10;&#10;Descrizione generata automaticamente">
            <a:extLst>
              <a:ext uri="{FF2B5EF4-FFF2-40B4-BE49-F238E27FC236}">
                <a16:creationId xmlns:a16="http://schemas.microsoft.com/office/drawing/2014/main" id="{B226F68F-56DF-4ABE-94AD-AAA866FCC9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0616" y="2765953"/>
            <a:ext cx="2125045" cy="641047"/>
          </a:xfrm>
          <a:prstGeom prst="rect">
            <a:avLst/>
          </a:prstGeom>
        </p:spPr>
      </p:pic>
    </p:spTree>
    <p:extLst>
      <p:ext uri="{BB962C8B-B14F-4D97-AF65-F5344CB8AC3E}">
        <p14:creationId xmlns:p14="http://schemas.microsoft.com/office/powerpoint/2010/main" val="389397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66F5EBC-0FD9-C566-2881-C4099D9BBF4D}"/>
              </a:ext>
            </a:extLst>
          </p:cNvPr>
          <p:cNvPicPr>
            <a:picLocks noChangeAspect="1"/>
          </p:cNvPicPr>
          <p:nvPr/>
        </p:nvPicPr>
        <p:blipFill>
          <a:blip r:embed="rId2"/>
          <a:stretch>
            <a:fillRect/>
          </a:stretch>
        </p:blipFill>
        <p:spPr>
          <a:xfrm>
            <a:off x="9533914" y="-6096"/>
            <a:ext cx="2658086" cy="1585097"/>
          </a:xfrm>
          <a:prstGeom prst="rect">
            <a:avLst/>
          </a:prstGeom>
        </p:spPr>
      </p:pic>
      <p:pic>
        <p:nvPicPr>
          <p:cNvPr id="9" name="Immagine 8">
            <a:extLst>
              <a:ext uri="{FF2B5EF4-FFF2-40B4-BE49-F238E27FC236}">
                <a16:creationId xmlns:a16="http://schemas.microsoft.com/office/drawing/2014/main" id="{5158AA98-A45C-96E5-6E0F-B8828C03F751}"/>
              </a:ext>
            </a:extLst>
          </p:cNvPr>
          <p:cNvPicPr>
            <a:picLocks noChangeAspect="1"/>
          </p:cNvPicPr>
          <p:nvPr/>
        </p:nvPicPr>
        <p:blipFill>
          <a:blip r:embed="rId3"/>
          <a:stretch>
            <a:fillRect/>
          </a:stretch>
        </p:blipFill>
        <p:spPr>
          <a:xfrm>
            <a:off x="10140156" y="399322"/>
            <a:ext cx="1713124" cy="780356"/>
          </a:xfrm>
          <a:prstGeom prst="rect">
            <a:avLst/>
          </a:prstGeom>
        </p:spPr>
      </p:pic>
      <p:sp>
        <p:nvSpPr>
          <p:cNvPr id="3" name="Segnaposto contenuto 2">
            <a:extLst>
              <a:ext uri="{FF2B5EF4-FFF2-40B4-BE49-F238E27FC236}">
                <a16:creationId xmlns:a16="http://schemas.microsoft.com/office/drawing/2014/main" id="{DEF9A41E-B509-3614-D984-2D3B5B9260DC}"/>
              </a:ext>
            </a:extLst>
          </p:cNvPr>
          <p:cNvSpPr>
            <a:spLocks noGrp="1"/>
          </p:cNvSpPr>
          <p:nvPr>
            <p:ph idx="1"/>
          </p:nvPr>
        </p:nvSpPr>
        <p:spPr>
          <a:xfrm>
            <a:off x="592666" y="1984419"/>
            <a:ext cx="11040533" cy="4602648"/>
          </a:xfrm>
        </p:spPr>
        <p:txBody>
          <a:bodyPr>
            <a:normAutofit/>
          </a:bodyPr>
          <a:lstStyle/>
          <a:p>
            <a:pPr algn="just">
              <a:buFont typeface="Wingdings" panose="05000000000000000000" pitchFamily="2" charset="2"/>
              <a:buChar char="Ø"/>
            </a:pPr>
            <a:r>
              <a:rPr lang="it-IT" dirty="0"/>
              <a:t> IL  REGOLAMENTO EFTI  			profonda trasformazione nel settore del trasporto di merci.</a:t>
            </a:r>
          </a:p>
          <a:p>
            <a:pPr marL="0" indent="0" algn="just">
              <a:buNone/>
            </a:pPr>
            <a:endParaRPr lang="it-IT" dirty="0"/>
          </a:p>
          <a:p>
            <a:pPr marL="0" indent="0" algn="just">
              <a:buNone/>
            </a:pPr>
            <a:r>
              <a:rPr lang="it-IT" dirty="0"/>
              <a:t>TRASFORMAZIONE                                  non vengono introdotti nuovi requisiti o nuove procedure  a                             							carico degli operatori economici del settore</a:t>
            </a:r>
          </a:p>
          <a:p>
            <a:pPr marL="0" indent="0" algn="just">
              <a:buNone/>
            </a:pPr>
            <a:endParaRPr lang="it-IT" dirty="0"/>
          </a:p>
          <a:p>
            <a:pPr marL="0" indent="0" algn="just">
              <a:buNone/>
            </a:pPr>
            <a:r>
              <a:rPr lang="it-IT" dirty="0"/>
              <a:t>nuove modalità nella verifica dei servizi di trasporto da parte delle autorità preposte ai controlli. </a:t>
            </a:r>
          </a:p>
          <a:p>
            <a:pPr marL="0" indent="0" algn="ctr">
              <a:buNone/>
            </a:pPr>
            <a:r>
              <a:rPr lang="it-IT" sz="2100" dirty="0"/>
              <a:t>IL </a:t>
            </a:r>
            <a:r>
              <a:rPr lang="it-IT" sz="2200" dirty="0"/>
              <a:t>CONTROLLO</a:t>
            </a:r>
            <a:r>
              <a:rPr lang="it-IT" sz="2100" dirty="0"/>
              <a:t> </a:t>
            </a:r>
          </a:p>
          <a:p>
            <a:pPr marL="0" indent="0" algn="just">
              <a:buNone/>
            </a:pPr>
            <a:endParaRPr lang="it-IT" sz="2100" dirty="0"/>
          </a:p>
          <a:p>
            <a:pPr marL="0" indent="0" algn="just">
              <a:buNone/>
            </a:pPr>
            <a:r>
              <a:rPr lang="it-IT" sz="2100" dirty="0"/>
              <a:t>		DOCUMENTAZIONE CARTACEA 	NO 		DATI DIGITALI	 SÌ </a:t>
            </a:r>
          </a:p>
          <a:p>
            <a:pPr marL="0" indent="0" algn="just">
              <a:buNone/>
            </a:pPr>
            <a:r>
              <a:rPr lang="it-IT" sz="2100" dirty="0"/>
              <a:t>FORNITE SOLO LE INFORMAZIONI NECESSARIE PER DIMOSTRARE LA REGOLARE EFFETTUAZIONE DEL SERVIZIO DI TRASPORTO. </a:t>
            </a:r>
          </a:p>
          <a:p>
            <a:pPr marL="0" indent="0" algn="ctr">
              <a:buNone/>
            </a:pPr>
            <a:endParaRPr lang="it-IT" sz="2800" b="1" dirty="0"/>
          </a:p>
          <a:p>
            <a:pPr algn="just"/>
            <a:endParaRPr lang="it-IT" dirty="0"/>
          </a:p>
          <a:p>
            <a:pPr marL="0" indent="0" algn="ctr">
              <a:buNone/>
            </a:pPr>
            <a:endParaRPr lang="it-IT" dirty="0"/>
          </a:p>
        </p:txBody>
      </p:sp>
      <p:pic>
        <p:nvPicPr>
          <p:cNvPr id="8" name="Immagine 7">
            <a:extLst>
              <a:ext uri="{FF2B5EF4-FFF2-40B4-BE49-F238E27FC236}">
                <a16:creationId xmlns:a16="http://schemas.microsoft.com/office/drawing/2014/main" id="{EDB43223-C423-5699-C9D3-7B812EDB2EC2}"/>
              </a:ext>
            </a:extLst>
          </p:cNvPr>
          <p:cNvPicPr>
            <a:picLocks noChangeAspect="1"/>
          </p:cNvPicPr>
          <p:nvPr/>
        </p:nvPicPr>
        <p:blipFill>
          <a:blip r:embed="rId4"/>
          <a:stretch>
            <a:fillRect/>
          </a:stretch>
        </p:blipFill>
        <p:spPr>
          <a:xfrm>
            <a:off x="10164542" y="533446"/>
            <a:ext cx="1688738" cy="512108"/>
          </a:xfrm>
          <a:prstGeom prst="rect">
            <a:avLst/>
          </a:prstGeom>
        </p:spPr>
      </p:pic>
      <p:pic>
        <p:nvPicPr>
          <p:cNvPr id="10" name="Immagine 9">
            <a:extLst>
              <a:ext uri="{FF2B5EF4-FFF2-40B4-BE49-F238E27FC236}">
                <a16:creationId xmlns:a16="http://schemas.microsoft.com/office/drawing/2014/main" id="{8FBEC345-9937-E57F-34FE-51B402D1B844}"/>
              </a:ext>
            </a:extLst>
          </p:cNvPr>
          <p:cNvPicPr>
            <a:picLocks noChangeAspect="1"/>
          </p:cNvPicPr>
          <p:nvPr/>
        </p:nvPicPr>
        <p:blipFill>
          <a:blip r:embed="rId5"/>
          <a:stretch>
            <a:fillRect/>
          </a:stretch>
        </p:blipFill>
        <p:spPr>
          <a:xfrm>
            <a:off x="0" y="-6096"/>
            <a:ext cx="9973920" cy="1579001"/>
          </a:xfrm>
          <a:prstGeom prst="rect">
            <a:avLst/>
          </a:prstGeom>
        </p:spPr>
      </p:pic>
      <p:sp>
        <p:nvSpPr>
          <p:cNvPr id="11" name="CasellaDiTesto 10">
            <a:extLst>
              <a:ext uri="{FF2B5EF4-FFF2-40B4-BE49-F238E27FC236}">
                <a16:creationId xmlns:a16="http://schemas.microsoft.com/office/drawing/2014/main" id="{D3FA0A18-A107-DF4D-94D2-628529B74ABC}"/>
              </a:ext>
            </a:extLst>
          </p:cNvPr>
          <p:cNvSpPr txBox="1"/>
          <p:nvPr/>
        </p:nvSpPr>
        <p:spPr>
          <a:xfrm>
            <a:off x="1161906" y="444467"/>
            <a:ext cx="8471358" cy="584775"/>
          </a:xfrm>
          <a:prstGeom prst="rect">
            <a:avLst/>
          </a:prstGeom>
          <a:noFill/>
        </p:spPr>
        <p:txBody>
          <a:bodyPr wrap="none" rtlCol="0">
            <a:spAutoFit/>
          </a:bodyPr>
          <a:lstStyle/>
          <a:p>
            <a:r>
              <a:rPr lang="it-IT" sz="3200" dirty="0">
                <a:solidFill>
                  <a:schemeClr val="bg1">
                    <a:lumMod val="95000"/>
                  </a:schemeClr>
                </a:solidFill>
              </a:rPr>
              <a:t>DAI CONTROLLI DOCUMENTALI A QUELLI DIGITALI</a:t>
            </a:r>
          </a:p>
        </p:txBody>
      </p:sp>
      <p:cxnSp>
        <p:nvCxnSpPr>
          <p:cNvPr id="4" name="Connettore 2 3">
            <a:extLst>
              <a:ext uri="{FF2B5EF4-FFF2-40B4-BE49-F238E27FC236}">
                <a16:creationId xmlns:a16="http://schemas.microsoft.com/office/drawing/2014/main" id="{FEE24F8C-8150-36D0-DE22-4D49933A272D}"/>
              </a:ext>
            </a:extLst>
          </p:cNvPr>
          <p:cNvCxnSpPr>
            <a:cxnSpLocks/>
          </p:cNvCxnSpPr>
          <p:nvPr/>
        </p:nvCxnSpPr>
        <p:spPr>
          <a:xfrm>
            <a:off x="3704161" y="2194560"/>
            <a:ext cx="1054846" cy="0"/>
          </a:xfrm>
          <a:prstGeom prst="straightConnector1">
            <a:avLst/>
          </a:prstGeom>
          <a:ln w="63500" cmpd="tri">
            <a:solidFill>
              <a:srgbClr val="4F81BD"/>
            </a:solidFill>
            <a:tailEnd type="triangle"/>
          </a:ln>
        </p:spPr>
        <p:style>
          <a:lnRef idx="1">
            <a:schemeClr val="accent1"/>
          </a:lnRef>
          <a:fillRef idx="0">
            <a:schemeClr val="accent1"/>
          </a:fillRef>
          <a:effectRef idx="0">
            <a:schemeClr val="accent1"/>
          </a:effectRef>
          <a:fontRef idx="minor">
            <a:schemeClr val="tx1"/>
          </a:fontRef>
        </p:style>
      </p:cxnSp>
      <p:pic>
        <p:nvPicPr>
          <p:cNvPr id="6" name="Immagine 5">
            <a:extLst>
              <a:ext uri="{FF2B5EF4-FFF2-40B4-BE49-F238E27FC236}">
                <a16:creationId xmlns:a16="http://schemas.microsoft.com/office/drawing/2014/main" id="{E55207B5-27FE-5A9E-C889-090E53C49F18}"/>
              </a:ext>
            </a:extLst>
          </p:cNvPr>
          <p:cNvPicPr>
            <a:picLocks noChangeAspect="1"/>
          </p:cNvPicPr>
          <p:nvPr/>
        </p:nvPicPr>
        <p:blipFill>
          <a:blip r:embed="rId6"/>
          <a:stretch>
            <a:fillRect/>
          </a:stretch>
        </p:blipFill>
        <p:spPr>
          <a:xfrm>
            <a:off x="2794947" y="2847509"/>
            <a:ext cx="1591194" cy="377985"/>
          </a:xfrm>
          <a:prstGeom prst="rect">
            <a:avLst/>
          </a:prstGeom>
        </p:spPr>
      </p:pic>
      <p:pic>
        <p:nvPicPr>
          <p:cNvPr id="12" name="Immagine 11">
            <a:extLst>
              <a:ext uri="{FF2B5EF4-FFF2-40B4-BE49-F238E27FC236}">
                <a16:creationId xmlns:a16="http://schemas.microsoft.com/office/drawing/2014/main" id="{85BA459B-3B2F-7312-12B1-6582465BDA62}"/>
              </a:ext>
            </a:extLst>
          </p:cNvPr>
          <p:cNvPicPr>
            <a:picLocks noChangeAspect="1"/>
          </p:cNvPicPr>
          <p:nvPr/>
        </p:nvPicPr>
        <p:blipFill>
          <a:blip r:embed="rId7"/>
          <a:stretch>
            <a:fillRect/>
          </a:stretch>
        </p:blipFill>
        <p:spPr>
          <a:xfrm rot="5400000">
            <a:off x="1307462" y="3338444"/>
            <a:ext cx="772688" cy="513949"/>
          </a:xfrm>
          <a:prstGeom prst="rect">
            <a:avLst/>
          </a:prstGeom>
        </p:spPr>
      </p:pic>
      <p:pic>
        <p:nvPicPr>
          <p:cNvPr id="13" name="Immagine 12">
            <a:extLst>
              <a:ext uri="{FF2B5EF4-FFF2-40B4-BE49-F238E27FC236}">
                <a16:creationId xmlns:a16="http://schemas.microsoft.com/office/drawing/2014/main" id="{7C17D149-BAE1-B767-D22C-8F4807C31CAF}"/>
              </a:ext>
            </a:extLst>
          </p:cNvPr>
          <p:cNvPicPr>
            <a:picLocks noChangeAspect="1"/>
          </p:cNvPicPr>
          <p:nvPr/>
        </p:nvPicPr>
        <p:blipFill>
          <a:blip r:embed="rId7"/>
          <a:stretch>
            <a:fillRect/>
          </a:stretch>
        </p:blipFill>
        <p:spPr>
          <a:xfrm rot="5400000">
            <a:off x="5774228" y="4473505"/>
            <a:ext cx="677407" cy="873806"/>
          </a:xfrm>
          <a:prstGeom prst="rect">
            <a:avLst/>
          </a:prstGeom>
        </p:spPr>
      </p:pic>
    </p:spTree>
    <p:extLst>
      <p:ext uri="{BB962C8B-B14F-4D97-AF65-F5344CB8AC3E}">
        <p14:creationId xmlns:p14="http://schemas.microsoft.com/office/powerpoint/2010/main" val="171772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51988-3503-E19A-0538-DA20AE016C4C}"/>
            </a:ext>
          </a:extLst>
        </p:cNvPr>
        <p:cNvGrpSpPr/>
        <p:nvPr/>
      </p:nvGrpSpPr>
      <p:grpSpPr>
        <a:xfrm>
          <a:off x="0" y="0"/>
          <a:ext cx="0" cy="0"/>
          <a:chOff x="0" y="0"/>
          <a:chExt cx="0" cy="0"/>
        </a:xfrm>
      </p:grpSpPr>
      <p:pic>
        <p:nvPicPr>
          <p:cNvPr id="7" name="Immagine 6">
            <a:extLst>
              <a:ext uri="{FF2B5EF4-FFF2-40B4-BE49-F238E27FC236}">
                <a16:creationId xmlns:a16="http://schemas.microsoft.com/office/drawing/2014/main" id="{050A1654-50E2-428F-608A-9B8DD1A075EE}"/>
              </a:ext>
            </a:extLst>
          </p:cNvPr>
          <p:cNvPicPr>
            <a:picLocks noChangeAspect="1"/>
          </p:cNvPicPr>
          <p:nvPr/>
        </p:nvPicPr>
        <p:blipFill>
          <a:blip r:embed="rId2"/>
          <a:stretch>
            <a:fillRect/>
          </a:stretch>
        </p:blipFill>
        <p:spPr>
          <a:xfrm>
            <a:off x="9533914" y="-6096"/>
            <a:ext cx="2658086" cy="1585097"/>
          </a:xfrm>
          <a:prstGeom prst="rect">
            <a:avLst/>
          </a:prstGeom>
        </p:spPr>
      </p:pic>
      <p:pic>
        <p:nvPicPr>
          <p:cNvPr id="9" name="Immagine 8">
            <a:extLst>
              <a:ext uri="{FF2B5EF4-FFF2-40B4-BE49-F238E27FC236}">
                <a16:creationId xmlns:a16="http://schemas.microsoft.com/office/drawing/2014/main" id="{11098399-40BF-327F-A997-5C4B91CA3AC4}"/>
              </a:ext>
            </a:extLst>
          </p:cNvPr>
          <p:cNvPicPr>
            <a:picLocks noChangeAspect="1"/>
          </p:cNvPicPr>
          <p:nvPr/>
        </p:nvPicPr>
        <p:blipFill>
          <a:blip r:embed="rId3"/>
          <a:stretch>
            <a:fillRect/>
          </a:stretch>
        </p:blipFill>
        <p:spPr>
          <a:xfrm>
            <a:off x="10140156" y="399322"/>
            <a:ext cx="1713124" cy="780356"/>
          </a:xfrm>
          <a:prstGeom prst="rect">
            <a:avLst/>
          </a:prstGeom>
        </p:spPr>
      </p:pic>
      <p:sp>
        <p:nvSpPr>
          <p:cNvPr id="3" name="Segnaposto contenuto 2">
            <a:extLst>
              <a:ext uri="{FF2B5EF4-FFF2-40B4-BE49-F238E27FC236}">
                <a16:creationId xmlns:a16="http://schemas.microsoft.com/office/drawing/2014/main" id="{5E652A9B-F192-383A-CDDC-9BD2CF20B256}"/>
              </a:ext>
            </a:extLst>
          </p:cNvPr>
          <p:cNvSpPr>
            <a:spLocks noGrp="1"/>
          </p:cNvSpPr>
          <p:nvPr>
            <p:ph idx="1"/>
          </p:nvPr>
        </p:nvSpPr>
        <p:spPr>
          <a:xfrm>
            <a:off x="575733" y="1707028"/>
            <a:ext cx="11040533" cy="5150971"/>
          </a:xfrm>
        </p:spPr>
        <p:txBody>
          <a:bodyPr>
            <a:normAutofit/>
          </a:bodyPr>
          <a:lstStyle/>
          <a:p>
            <a:pPr marL="0" indent="0" algn="ctr">
              <a:buNone/>
            </a:pPr>
            <a:r>
              <a:rPr lang="it-IT" sz="2800" b="1" dirty="0"/>
              <a:t>NUOVE MODALITÀ SUI CONTROLLI NEL TRASPORTO DI MERCI</a:t>
            </a:r>
          </a:p>
          <a:p>
            <a:pPr marL="0" indent="0" algn="ctr">
              <a:buNone/>
            </a:pPr>
            <a:endParaRPr lang="it-IT" dirty="0"/>
          </a:p>
          <a:p>
            <a:pPr marL="0" indent="0" algn="just">
              <a:buNone/>
            </a:pPr>
            <a:r>
              <a:rPr lang="it-IT" b="1" dirty="0"/>
              <a:t>DAL 9 LUGLIO 2027				</a:t>
            </a:r>
            <a:r>
              <a:rPr lang="it-IT" dirty="0"/>
              <a:t>OBBLIGO PER LE AUTORITÀ DI CONTROLLO DI ACCETTARE 							LE INFORMAZIONI REGOLAMENTARI MESSE A 									DISPOSIZIONE IN FORMATO ELETTRONICO DAGLI 									OPERATORI ECONOMICI.</a:t>
            </a:r>
          </a:p>
          <a:p>
            <a:pPr algn="just">
              <a:buFont typeface="Wingdings" panose="05000000000000000000" pitchFamily="2" charset="2"/>
              <a:buChar char="Ø"/>
            </a:pPr>
            <a:endParaRPr lang="it-IT" dirty="0"/>
          </a:p>
          <a:p>
            <a:pPr marL="0" indent="0" algn="just">
              <a:buNone/>
            </a:pPr>
            <a:r>
              <a:rPr lang="it-IT" dirty="0"/>
              <a:t>			</a:t>
            </a:r>
          </a:p>
          <a:p>
            <a:pPr marL="0" indent="0" algn="just">
              <a:buNone/>
            </a:pPr>
            <a:r>
              <a:rPr lang="it-IT" dirty="0"/>
              <a:t>		NON SONO TENUTI A FORNIRE LE INFORMAZIONI CON MODALITÀ DIGITALI</a:t>
            </a:r>
          </a:p>
          <a:p>
            <a:pPr marL="0" indent="0" algn="just">
              <a:buNone/>
            </a:pPr>
            <a:r>
              <a:rPr lang="it-IT" dirty="0"/>
              <a:t>30 mesi dopo la data di entrata in vigore</a:t>
            </a:r>
          </a:p>
          <a:p>
            <a:pPr marL="0" indent="0" algn="just">
              <a:spcBef>
                <a:spcPts val="0"/>
              </a:spcBef>
              <a:buNone/>
            </a:pPr>
            <a:r>
              <a:rPr lang="it-IT" dirty="0"/>
              <a:t>del primo degli atti delegati e di esecuzione </a:t>
            </a:r>
          </a:p>
          <a:p>
            <a:pPr marL="0" indent="0" algn="just">
              <a:spcBef>
                <a:spcPts val="0"/>
              </a:spcBef>
              <a:buNone/>
            </a:pPr>
            <a:r>
              <a:rPr lang="it-IT" dirty="0"/>
              <a:t>di cui agli articoli 7 e 8.</a:t>
            </a:r>
          </a:p>
          <a:p>
            <a:pPr algn="just"/>
            <a:endParaRPr lang="it-IT" dirty="0"/>
          </a:p>
          <a:p>
            <a:pPr marL="0" indent="0" algn="ctr">
              <a:buNone/>
            </a:pPr>
            <a:endParaRPr lang="it-IT" dirty="0"/>
          </a:p>
        </p:txBody>
      </p:sp>
      <p:pic>
        <p:nvPicPr>
          <p:cNvPr id="8" name="Immagine 7">
            <a:extLst>
              <a:ext uri="{FF2B5EF4-FFF2-40B4-BE49-F238E27FC236}">
                <a16:creationId xmlns:a16="http://schemas.microsoft.com/office/drawing/2014/main" id="{2E3FD83D-3212-2A26-3BB0-4D50990225E4}"/>
              </a:ext>
            </a:extLst>
          </p:cNvPr>
          <p:cNvPicPr>
            <a:picLocks noChangeAspect="1"/>
          </p:cNvPicPr>
          <p:nvPr/>
        </p:nvPicPr>
        <p:blipFill>
          <a:blip r:embed="rId4"/>
          <a:stretch>
            <a:fillRect/>
          </a:stretch>
        </p:blipFill>
        <p:spPr>
          <a:xfrm>
            <a:off x="10164542" y="533446"/>
            <a:ext cx="1688738" cy="512108"/>
          </a:xfrm>
          <a:prstGeom prst="rect">
            <a:avLst/>
          </a:prstGeom>
        </p:spPr>
      </p:pic>
      <p:pic>
        <p:nvPicPr>
          <p:cNvPr id="10" name="Immagine 9">
            <a:extLst>
              <a:ext uri="{FF2B5EF4-FFF2-40B4-BE49-F238E27FC236}">
                <a16:creationId xmlns:a16="http://schemas.microsoft.com/office/drawing/2014/main" id="{2B962205-0257-2193-94D4-E4D0DFFED843}"/>
              </a:ext>
            </a:extLst>
          </p:cNvPr>
          <p:cNvPicPr>
            <a:picLocks noChangeAspect="1"/>
          </p:cNvPicPr>
          <p:nvPr/>
        </p:nvPicPr>
        <p:blipFill>
          <a:blip r:embed="rId5"/>
          <a:stretch>
            <a:fillRect/>
          </a:stretch>
        </p:blipFill>
        <p:spPr>
          <a:xfrm>
            <a:off x="0" y="-6096"/>
            <a:ext cx="9973920" cy="1579001"/>
          </a:xfrm>
          <a:prstGeom prst="rect">
            <a:avLst/>
          </a:prstGeom>
        </p:spPr>
      </p:pic>
      <p:sp>
        <p:nvSpPr>
          <p:cNvPr id="11" name="CasellaDiTesto 10">
            <a:extLst>
              <a:ext uri="{FF2B5EF4-FFF2-40B4-BE49-F238E27FC236}">
                <a16:creationId xmlns:a16="http://schemas.microsoft.com/office/drawing/2014/main" id="{96A9578C-FFD9-4F76-3C8C-335885D29966}"/>
              </a:ext>
            </a:extLst>
          </p:cNvPr>
          <p:cNvSpPr txBox="1"/>
          <p:nvPr/>
        </p:nvSpPr>
        <p:spPr>
          <a:xfrm>
            <a:off x="1161906" y="444467"/>
            <a:ext cx="8471358" cy="584775"/>
          </a:xfrm>
          <a:prstGeom prst="rect">
            <a:avLst/>
          </a:prstGeom>
          <a:noFill/>
        </p:spPr>
        <p:txBody>
          <a:bodyPr wrap="none" rtlCol="0">
            <a:spAutoFit/>
          </a:bodyPr>
          <a:lstStyle/>
          <a:p>
            <a:r>
              <a:rPr lang="it-IT" sz="3200" dirty="0">
                <a:solidFill>
                  <a:schemeClr val="bg1">
                    <a:lumMod val="95000"/>
                  </a:schemeClr>
                </a:solidFill>
              </a:rPr>
              <a:t>DAI CONTROLLI DOCUMENTALI A QUELLI DIGITALI</a:t>
            </a:r>
          </a:p>
        </p:txBody>
      </p:sp>
      <p:pic>
        <p:nvPicPr>
          <p:cNvPr id="2" name="Immagine 1">
            <a:extLst>
              <a:ext uri="{FF2B5EF4-FFF2-40B4-BE49-F238E27FC236}">
                <a16:creationId xmlns:a16="http://schemas.microsoft.com/office/drawing/2014/main" id="{C91B3335-C798-1E53-C291-A1C6D787772B}"/>
              </a:ext>
            </a:extLst>
          </p:cNvPr>
          <p:cNvPicPr>
            <a:picLocks noChangeAspect="1"/>
          </p:cNvPicPr>
          <p:nvPr/>
        </p:nvPicPr>
        <p:blipFill>
          <a:blip r:embed="rId6"/>
          <a:stretch>
            <a:fillRect/>
          </a:stretch>
        </p:blipFill>
        <p:spPr>
          <a:xfrm>
            <a:off x="3181973" y="3051015"/>
            <a:ext cx="1597290" cy="377985"/>
          </a:xfrm>
          <a:prstGeom prst="rect">
            <a:avLst/>
          </a:prstGeom>
        </p:spPr>
      </p:pic>
      <p:pic>
        <p:nvPicPr>
          <p:cNvPr id="4" name="Immagine 3">
            <a:extLst>
              <a:ext uri="{FF2B5EF4-FFF2-40B4-BE49-F238E27FC236}">
                <a16:creationId xmlns:a16="http://schemas.microsoft.com/office/drawing/2014/main" id="{73320823-2002-14AE-57C7-052F1173187C}"/>
              </a:ext>
            </a:extLst>
          </p:cNvPr>
          <p:cNvPicPr>
            <a:picLocks noChangeAspect="1"/>
          </p:cNvPicPr>
          <p:nvPr/>
        </p:nvPicPr>
        <p:blipFill>
          <a:blip r:embed="rId6"/>
          <a:stretch>
            <a:fillRect/>
          </a:stretch>
        </p:blipFill>
        <p:spPr>
          <a:xfrm rot="5400000">
            <a:off x="-83172" y="3858202"/>
            <a:ext cx="2490155" cy="589273"/>
          </a:xfrm>
          <a:prstGeom prst="rect">
            <a:avLst/>
          </a:prstGeom>
        </p:spPr>
      </p:pic>
      <p:pic>
        <p:nvPicPr>
          <p:cNvPr id="5" name="Immagine 4">
            <a:extLst>
              <a:ext uri="{FF2B5EF4-FFF2-40B4-BE49-F238E27FC236}">
                <a16:creationId xmlns:a16="http://schemas.microsoft.com/office/drawing/2014/main" id="{002F0A25-5A93-ED59-C9DA-9B56F86EE776}"/>
              </a:ext>
            </a:extLst>
          </p:cNvPr>
          <p:cNvPicPr>
            <a:picLocks noChangeAspect="1"/>
          </p:cNvPicPr>
          <p:nvPr/>
        </p:nvPicPr>
        <p:blipFill>
          <a:blip r:embed="rId6"/>
          <a:stretch>
            <a:fillRect/>
          </a:stretch>
        </p:blipFill>
        <p:spPr>
          <a:xfrm rot="5400000">
            <a:off x="6344537" y="4276970"/>
            <a:ext cx="819663" cy="193966"/>
          </a:xfrm>
          <a:prstGeom prst="rect">
            <a:avLst/>
          </a:prstGeom>
        </p:spPr>
      </p:pic>
    </p:spTree>
    <p:extLst>
      <p:ext uri="{BB962C8B-B14F-4D97-AF65-F5344CB8AC3E}">
        <p14:creationId xmlns:p14="http://schemas.microsoft.com/office/powerpoint/2010/main" val="230062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17AE0-122C-0047-8EA8-5BB0E184867E}"/>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0C984BEA-4970-19EE-F219-A3D95F4AE124}"/>
              </a:ext>
            </a:extLst>
          </p:cNvPr>
          <p:cNvPicPr>
            <a:picLocks noChangeAspect="1"/>
          </p:cNvPicPr>
          <p:nvPr/>
        </p:nvPicPr>
        <p:blipFill>
          <a:blip r:embed="rId3"/>
          <a:stretch>
            <a:fillRect/>
          </a:stretch>
        </p:blipFill>
        <p:spPr>
          <a:xfrm>
            <a:off x="0" y="0"/>
            <a:ext cx="9973920" cy="1579001"/>
          </a:xfrm>
          <a:prstGeom prst="rect">
            <a:avLst/>
          </a:prstGeom>
        </p:spPr>
      </p:pic>
      <p:pic>
        <p:nvPicPr>
          <p:cNvPr id="7" name="Immagine 6">
            <a:extLst>
              <a:ext uri="{FF2B5EF4-FFF2-40B4-BE49-F238E27FC236}">
                <a16:creationId xmlns:a16="http://schemas.microsoft.com/office/drawing/2014/main" id="{C8FF58DE-43D6-262B-2962-835388CECB54}"/>
              </a:ext>
            </a:extLst>
          </p:cNvPr>
          <p:cNvPicPr>
            <a:picLocks noChangeAspect="1"/>
          </p:cNvPicPr>
          <p:nvPr/>
        </p:nvPicPr>
        <p:blipFill>
          <a:blip r:embed="rId4"/>
          <a:stretch>
            <a:fillRect/>
          </a:stretch>
        </p:blipFill>
        <p:spPr>
          <a:xfrm>
            <a:off x="9533914" y="-6096"/>
            <a:ext cx="2658086" cy="1585097"/>
          </a:xfrm>
          <a:prstGeom prst="rect">
            <a:avLst/>
          </a:prstGeom>
        </p:spPr>
      </p:pic>
      <p:pic>
        <p:nvPicPr>
          <p:cNvPr id="9" name="Immagine 8">
            <a:extLst>
              <a:ext uri="{FF2B5EF4-FFF2-40B4-BE49-F238E27FC236}">
                <a16:creationId xmlns:a16="http://schemas.microsoft.com/office/drawing/2014/main" id="{1335F144-3D3A-2421-4013-81116F1486F8}"/>
              </a:ext>
            </a:extLst>
          </p:cNvPr>
          <p:cNvPicPr>
            <a:picLocks noChangeAspect="1"/>
          </p:cNvPicPr>
          <p:nvPr/>
        </p:nvPicPr>
        <p:blipFill>
          <a:blip r:embed="rId5"/>
          <a:stretch>
            <a:fillRect/>
          </a:stretch>
        </p:blipFill>
        <p:spPr>
          <a:xfrm>
            <a:off x="10140156" y="399322"/>
            <a:ext cx="1713124" cy="780356"/>
          </a:xfrm>
          <a:prstGeom prst="rect">
            <a:avLst/>
          </a:prstGeom>
        </p:spPr>
      </p:pic>
      <p:sp>
        <p:nvSpPr>
          <p:cNvPr id="3" name="Segnaposto contenuto 2">
            <a:extLst>
              <a:ext uri="{FF2B5EF4-FFF2-40B4-BE49-F238E27FC236}">
                <a16:creationId xmlns:a16="http://schemas.microsoft.com/office/drawing/2014/main" id="{7BC6DB1B-3A59-E4A6-3288-ABD7D323EBF8}"/>
              </a:ext>
            </a:extLst>
          </p:cNvPr>
          <p:cNvSpPr>
            <a:spLocks noGrp="1"/>
          </p:cNvSpPr>
          <p:nvPr>
            <p:ph idx="1"/>
          </p:nvPr>
        </p:nvSpPr>
        <p:spPr>
          <a:xfrm>
            <a:off x="611844" y="1624146"/>
            <a:ext cx="11241436" cy="4834532"/>
          </a:xfrm>
        </p:spPr>
        <p:txBody>
          <a:bodyPr>
            <a:normAutofit/>
          </a:bodyPr>
          <a:lstStyle/>
          <a:p>
            <a:pPr marL="0" indent="0" algn="ctr">
              <a:buNone/>
            </a:pPr>
            <a:r>
              <a:rPr lang="it-IT" sz="2800" b="1" dirty="0"/>
              <a:t>SU QUALI DATI DIGITALI VERRANNO EFFETTUATI I CONTROLLI?</a:t>
            </a:r>
          </a:p>
          <a:p>
            <a:pPr marL="0" indent="0" algn="ctr">
              <a:buNone/>
            </a:pPr>
            <a:endParaRPr lang="it-IT" b="1" dirty="0"/>
          </a:p>
          <a:p>
            <a:pPr marL="0" indent="0" algn="just">
              <a:buNone/>
            </a:pPr>
            <a:r>
              <a:rPr lang="it-IT" sz="2300" dirty="0"/>
              <a:t>I Dati oggetto di controllo 	                                        informazioni regolamentari richieste </a:t>
            </a:r>
          </a:p>
          <a:p>
            <a:pPr marL="0" indent="0" algn="just">
              <a:buNone/>
            </a:pPr>
            <a:r>
              <a:rPr lang="it-IT" sz="2300" dirty="0"/>
              <a:t>da uno specifico atto giuridico dell’Unione                  	articolo 2, paragrafo 1 2020/1056</a:t>
            </a:r>
          </a:p>
          <a:p>
            <a:pPr marL="0" indent="0" algn="just">
              <a:buNone/>
            </a:pPr>
            <a:r>
              <a:rPr lang="it-IT" sz="2300" dirty="0"/>
              <a:t> dal diritto nazionale                                                                regolamento delegato</a:t>
            </a:r>
          </a:p>
          <a:p>
            <a:pPr marL="0" indent="0" algn="just">
              <a:buNone/>
            </a:pPr>
            <a:r>
              <a:rPr lang="it-IT" sz="2300" dirty="0"/>
              <a:t>					. 			</a:t>
            </a:r>
          </a:p>
          <a:p>
            <a:pPr marL="0" indent="0" algn="just">
              <a:buNone/>
            </a:pPr>
            <a:endParaRPr lang="it-IT" sz="2300" dirty="0"/>
          </a:p>
          <a:p>
            <a:pPr marL="0" indent="0" algn="just">
              <a:buNone/>
            </a:pPr>
            <a:r>
              <a:rPr lang="it-IT" sz="2300" dirty="0"/>
              <a:t>Il 15 luglio 2024 è stato emanato il </a:t>
            </a:r>
            <a:r>
              <a:rPr lang="it-IT" sz="2300" b="1" dirty="0"/>
              <a:t>regolamento delegato (UE) 2024/2025 </a:t>
            </a:r>
            <a:r>
              <a:rPr lang="it-IT" sz="2300" dirty="0"/>
              <a:t>della Commissione che integra il Regolamento (UE) 2020/1056 modificandone l’Allegato I, parte B. Il regolamento delegato è entrato in vigore il </a:t>
            </a:r>
            <a:r>
              <a:rPr lang="it-IT" sz="2300" b="1" dirty="0"/>
              <a:t>09/01/2025.</a:t>
            </a:r>
          </a:p>
        </p:txBody>
      </p:sp>
      <p:pic>
        <p:nvPicPr>
          <p:cNvPr id="8" name="Immagine 7">
            <a:extLst>
              <a:ext uri="{FF2B5EF4-FFF2-40B4-BE49-F238E27FC236}">
                <a16:creationId xmlns:a16="http://schemas.microsoft.com/office/drawing/2014/main" id="{D68A68C6-BB84-BA51-A0B4-3DE3CDE552C9}"/>
              </a:ext>
            </a:extLst>
          </p:cNvPr>
          <p:cNvPicPr>
            <a:picLocks noChangeAspect="1"/>
          </p:cNvPicPr>
          <p:nvPr/>
        </p:nvPicPr>
        <p:blipFill>
          <a:blip r:embed="rId6"/>
          <a:stretch>
            <a:fillRect/>
          </a:stretch>
        </p:blipFill>
        <p:spPr>
          <a:xfrm>
            <a:off x="10164542" y="533446"/>
            <a:ext cx="1688738" cy="512108"/>
          </a:xfrm>
          <a:prstGeom prst="rect">
            <a:avLst/>
          </a:prstGeom>
        </p:spPr>
      </p:pic>
      <p:sp>
        <p:nvSpPr>
          <p:cNvPr id="2" name="CasellaDiTesto 1">
            <a:extLst>
              <a:ext uri="{FF2B5EF4-FFF2-40B4-BE49-F238E27FC236}">
                <a16:creationId xmlns:a16="http://schemas.microsoft.com/office/drawing/2014/main" id="{25C03B30-4FD0-23BC-0D24-2BD3EBC8C62B}"/>
              </a:ext>
            </a:extLst>
          </p:cNvPr>
          <p:cNvSpPr txBox="1"/>
          <p:nvPr/>
        </p:nvSpPr>
        <p:spPr>
          <a:xfrm>
            <a:off x="504183" y="247843"/>
            <a:ext cx="9029731" cy="1077218"/>
          </a:xfrm>
          <a:prstGeom prst="rect">
            <a:avLst/>
          </a:prstGeom>
          <a:noFill/>
        </p:spPr>
        <p:txBody>
          <a:bodyPr wrap="square" rtlCol="0">
            <a:spAutoFit/>
          </a:bodyPr>
          <a:lstStyle/>
          <a:p>
            <a:pPr algn="ctr"/>
            <a:r>
              <a:rPr lang="it-IT" sz="3200" dirty="0">
                <a:solidFill>
                  <a:schemeClr val="bg1">
                    <a:lumMod val="95000"/>
                  </a:schemeClr>
                </a:solidFill>
              </a:rPr>
              <a:t>DAI CONTROLLI DOCUMENTALI A QUELLI DIGITALI:</a:t>
            </a:r>
          </a:p>
          <a:p>
            <a:pPr algn="ctr"/>
            <a:r>
              <a:rPr lang="it-IT" sz="3200" dirty="0">
                <a:solidFill>
                  <a:schemeClr val="bg1">
                    <a:lumMod val="95000"/>
                  </a:schemeClr>
                </a:solidFill>
              </a:rPr>
              <a:t>IL REGOLAMENTO DELEGATO 2024/2025 </a:t>
            </a:r>
          </a:p>
        </p:txBody>
      </p:sp>
      <p:pic>
        <p:nvPicPr>
          <p:cNvPr id="4" name="Immagine 3">
            <a:extLst>
              <a:ext uri="{FF2B5EF4-FFF2-40B4-BE49-F238E27FC236}">
                <a16:creationId xmlns:a16="http://schemas.microsoft.com/office/drawing/2014/main" id="{59C0A987-1A66-B84D-439E-DD6189285C1A}"/>
              </a:ext>
            </a:extLst>
          </p:cNvPr>
          <p:cNvPicPr>
            <a:picLocks noChangeAspect="1"/>
          </p:cNvPicPr>
          <p:nvPr/>
        </p:nvPicPr>
        <p:blipFill>
          <a:blip r:embed="rId7"/>
          <a:stretch>
            <a:fillRect/>
          </a:stretch>
        </p:blipFill>
        <p:spPr>
          <a:xfrm>
            <a:off x="5890496" y="2974022"/>
            <a:ext cx="1597290" cy="377985"/>
          </a:xfrm>
          <a:prstGeom prst="rect">
            <a:avLst/>
          </a:prstGeom>
        </p:spPr>
      </p:pic>
      <p:pic>
        <p:nvPicPr>
          <p:cNvPr id="10" name="Immagine 9">
            <a:extLst>
              <a:ext uri="{FF2B5EF4-FFF2-40B4-BE49-F238E27FC236}">
                <a16:creationId xmlns:a16="http://schemas.microsoft.com/office/drawing/2014/main" id="{BB079196-3D3B-61C3-E395-B467BD172D9A}"/>
              </a:ext>
            </a:extLst>
          </p:cNvPr>
          <p:cNvPicPr>
            <a:picLocks noChangeAspect="1"/>
          </p:cNvPicPr>
          <p:nvPr/>
        </p:nvPicPr>
        <p:blipFill>
          <a:blip r:embed="rId7"/>
          <a:stretch>
            <a:fillRect/>
          </a:stretch>
        </p:blipFill>
        <p:spPr>
          <a:xfrm>
            <a:off x="5890496" y="3317001"/>
            <a:ext cx="1597290" cy="377985"/>
          </a:xfrm>
          <a:prstGeom prst="rect">
            <a:avLst/>
          </a:prstGeom>
        </p:spPr>
      </p:pic>
      <p:pic>
        <p:nvPicPr>
          <p:cNvPr id="11" name="Immagine 10">
            <a:extLst>
              <a:ext uri="{FF2B5EF4-FFF2-40B4-BE49-F238E27FC236}">
                <a16:creationId xmlns:a16="http://schemas.microsoft.com/office/drawing/2014/main" id="{135B2470-FAE3-BA86-8B98-5ABB35AD03ED}"/>
              </a:ext>
            </a:extLst>
          </p:cNvPr>
          <p:cNvPicPr>
            <a:picLocks noChangeAspect="1"/>
          </p:cNvPicPr>
          <p:nvPr/>
        </p:nvPicPr>
        <p:blipFill>
          <a:blip r:embed="rId7"/>
          <a:stretch>
            <a:fillRect/>
          </a:stretch>
        </p:blipFill>
        <p:spPr>
          <a:xfrm rot="5400000">
            <a:off x="8198645" y="4149103"/>
            <a:ext cx="1090971" cy="258169"/>
          </a:xfrm>
          <a:prstGeom prst="rect">
            <a:avLst/>
          </a:prstGeom>
        </p:spPr>
      </p:pic>
    </p:spTree>
    <p:extLst>
      <p:ext uri="{BB962C8B-B14F-4D97-AF65-F5344CB8AC3E}">
        <p14:creationId xmlns:p14="http://schemas.microsoft.com/office/powerpoint/2010/main" val="227211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07B33-C482-A2C4-BB7F-0602FE1852BC}"/>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DEF9A586-876E-32F5-7DF4-435F41385FF4}"/>
              </a:ext>
            </a:extLst>
          </p:cNvPr>
          <p:cNvPicPr>
            <a:picLocks noChangeAspect="1"/>
          </p:cNvPicPr>
          <p:nvPr/>
        </p:nvPicPr>
        <p:blipFill>
          <a:blip r:embed="rId2"/>
          <a:stretch>
            <a:fillRect/>
          </a:stretch>
        </p:blipFill>
        <p:spPr>
          <a:xfrm>
            <a:off x="-31906" y="0"/>
            <a:ext cx="9973920" cy="1579001"/>
          </a:xfrm>
          <a:prstGeom prst="rect">
            <a:avLst/>
          </a:prstGeom>
        </p:spPr>
      </p:pic>
      <p:pic>
        <p:nvPicPr>
          <p:cNvPr id="7" name="Immagine 6">
            <a:extLst>
              <a:ext uri="{FF2B5EF4-FFF2-40B4-BE49-F238E27FC236}">
                <a16:creationId xmlns:a16="http://schemas.microsoft.com/office/drawing/2014/main" id="{A9D9E2B3-C3F0-6157-E944-3413A6B2CF07}"/>
              </a:ext>
            </a:extLst>
          </p:cNvPr>
          <p:cNvPicPr>
            <a:picLocks noChangeAspect="1"/>
          </p:cNvPicPr>
          <p:nvPr/>
        </p:nvPicPr>
        <p:blipFill>
          <a:blip r:embed="rId3"/>
          <a:stretch>
            <a:fillRect/>
          </a:stretch>
        </p:blipFill>
        <p:spPr>
          <a:xfrm>
            <a:off x="9533914" y="-6096"/>
            <a:ext cx="2658086" cy="1585097"/>
          </a:xfrm>
          <a:prstGeom prst="rect">
            <a:avLst/>
          </a:prstGeom>
        </p:spPr>
      </p:pic>
      <p:pic>
        <p:nvPicPr>
          <p:cNvPr id="9" name="Immagine 8">
            <a:extLst>
              <a:ext uri="{FF2B5EF4-FFF2-40B4-BE49-F238E27FC236}">
                <a16:creationId xmlns:a16="http://schemas.microsoft.com/office/drawing/2014/main" id="{363D59B1-8925-CE7E-B7EC-0C40E695DD18}"/>
              </a:ext>
            </a:extLst>
          </p:cNvPr>
          <p:cNvPicPr>
            <a:picLocks noChangeAspect="1"/>
          </p:cNvPicPr>
          <p:nvPr/>
        </p:nvPicPr>
        <p:blipFill>
          <a:blip r:embed="rId4"/>
          <a:stretch>
            <a:fillRect/>
          </a:stretch>
        </p:blipFill>
        <p:spPr>
          <a:xfrm>
            <a:off x="10140156" y="399322"/>
            <a:ext cx="1713124" cy="780356"/>
          </a:xfrm>
          <a:prstGeom prst="rect">
            <a:avLst/>
          </a:prstGeom>
        </p:spPr>
      </p:pic>
      <p:sp>
        <p:nvSpPr>
          <p:cNvPr id="3" name="Segnaposto contenuto 2">
            <a:extLst>
              <a:ext uri="{FF2B5EF4-FFF2-40B4-BE49-F238E27FC236}">
                <a16:creationId xmlns:a16="http://schemas.microsoft.com/office/drawing/2014/main" id="{8DF624DF-B7C9-9FB9-6124-09111C67C515}"/>
              </a:ext>
            </a:extLst>
          </p:cNvPr>
          <p:cNvSpPr>
            <a:spLocks noGrp="1"/>
          </p:cNvSpPr>
          <p:nvPr>
            <p:ph idx="1"/>
          </p:nvPr>
        </p:nvSpPr>
        <p:spPr>
          <a:xfrm>
            <a:off x="611844" y="1984418"/>
            <a:ext cx="10919756" cy="4474259"/>
          </a:xfrm>
        </p:spPr>
        <p:txBody>
          <a:bodyPr>
            <a:normAutofit/>
          </a:bodyPr>
          <a:lstStyle/>
          <a:p>
            <a:pPr marL="0" indent="0" algn="ctr">
              <a:buNone/>
            </a:pPr>
            <a:r>
              <a:rPr lang="it-IT" sz="2800" b="1" dirty="0"/>
              <a:t>IN CHE MODO I DATI DIGITALI POTRANNO SODDISFARE LE ESIGENZE DI CONTROLLO?</a:t>
            </a:r>
          </a:p>
          <a:p>
            <a:pPr marL="0" indent="0" algn="just">
              <a:buNone/>
            </a:pPr>
            <a:endParaRPr lang="it-IT" sz="2300" dirty="0"/>
          </a:p>
          <a:p>
            <a:pPr marL="0" indent="0" algn="just">
              <a:buNone/>
            </a:pPr>
            <a:r>
              <a:rPr lang="it-IT" sz="2300" dirty="0"/>
              <a:t>I dati dovranno essere strutturati secondo determinate specifiche tecniche-giuridiche</a:t>
            </a:r>
          </a:p>
          <a:p>
            <a:pPr marL="0" indent="0" algn="just">
              <a:buNone/>
            </a:pPr>
            <a:r>
              <a:rPr lang="it-IT" sz="2300" dirty="0"/>
              <a:t> </a:t>
            </a:r>
          </a:p>
          <a:p>
            <a:pPr marL="0" indent="0" algn="just">
              <a:buNone/>
            </a:pPr>
            <a:endParaRPr lang="it-IT" sz="2300" dirty="0"/>
          </a:p>
          <a:p>
            <a:pPr marL="0" indent="0" algn="just">
              <a:buNone/>
            </a:pPr>
            <a:r>
              <a:rPr lang="it-IT" sz="2300" dirty="0"/>
              <a:t>Le specifiche sono contenute nel  </a:t>
            </a:r>
            <a:r>
              <a:rPr lang="it-IT" sz="2300" b="1" dirty="0"/>
              <a:t>regolamento delegato (UE) 2024/2024,</a:t>
            </a:r>
            <a:r>
              <a:rPr lang="it-IT" sz="2300" dirty="0"/>
              <a:t> emanato dalla Commissione in data 15 luglio 2024 ed </a:t>
            </a:r>
            <a:r>
              <a:rPr lang="it-IT" sz="2300" b="1" dirty="0"/>
              <a:t>entrato in vigore</a:t>
            </a:r>
            <a:r>
              <a:rPr lang="it-IT" sz="2300" dirty="0"/>
              <a:t>, come il regolamento delegato(UE) 2024/2025, </a:t>
            </a:r>
            <a:r>
              <a:rPr lang="it-IT" sz="2300" b="1" dirty="0"/>
              <a:t>il 09/01/2025</a:t>
            </a:r>
            <a:r>
              <a:rPr lang="it-IT" sz="2300" dirty="0"/>
              <a:t>. </a:t>
            </a:r>
          </a:p>
        </p:txBody>
      </p:sp>
      <p:pic>
        <p:nvPicPr>
          <p:cNvPr id="8" name="Immagine 7">
            <a:extLst>
              <a:ext uri="{FF2B5EF4-FFF2-40B4-BE49-F238E27FC236}">
                <a16:creationId xmlns:a16="http://schemas.microsoft.com/office/drawing/2014/main" id="{B8CDE437-830A-1299-8922-BDAE5D926206}"/>
              </a:ext>
            </a:extLst>
          </p:cNvPr>
          <p:cNvPicPr>
            <a:picLocks noChangeAspect="1"/>
          </p:cNvPicPr>
          <p:nvPr/>
        </p:nvPicPr>
        <p:blipFill>
          <a:blip r:embed="rId5"/>
          <a:stretch>
            <a:fillRect/>
          </a:stretch>
        </p:blipFill>
        <p:spPr>
          <a:xfrm>
            <a:off x="10164542" y="533446"/>
            <a:ext cx="1688738" cy="512108"/>
          </a:xfrm>
          <a:prstGeom prst="rect">
            <a:avLst/>
          </a:prstGeom>
        </p:spPr>
      </p:pic>
      <p:sp>
        <p:nvSpPr>
          <p:cNvPr id="2" name="CasellaDiTesto 1">
            <a:extLst>
              <a:ext uri="{FF2B5EF4-FFF2-40B4-BE49-F238E27FC236}">
                <a16:creationId xmlns:a16="http://schemas.microsoft.com/office/drawing/2014/main" id="{810D59B8-7E8F-17B6-C51F-AB4FFB0F9274}"/>
              </a:ext>
            </a:extLst>
          </p:cNvPr>
          <p:cNvSpPr txBox="1"/>
          <p:nvPr/>
        </p:nvSpPr>
        <p:spPr>
          <a:xfrm>
            <a:off x="1090650" y="165883"/>
            <a:ext cx="8581965" cy="1077218"/>
          </a:xfrm>
          <a:prstGeom prst="rect">
            <a:avLst/>
          </a:prstGeom>
          <a:noFill/>
        </p:spPr>
        <p:txBody>
          <a:bodyPr wrap="none" rtlCol="0">
            <a:spAutoFit/>
          </a:bodyPr>
          <a:lstStyle/>
          <a:p>
            <a:r>
              <a:rPr lang="it-IT" sz="3200" dirty="0">
                <a:solidFill>
                  <a:schemeClr val="bg1">
                    <a:lumMod val="95000"/>
                  </a:schemeClr>
                </a:solidFill>
              </a:rPr>
              <a:t>DAI CONTROLLI DOCUMENTALI A QUELLI DIGITALI:</a:t>
            </a:r>
          </a:p>
          <a:p>
            <a:r>
              <a:rPr lang="it-IT" sz="3200" dirty="0">
                <a:solidFill>
                  <a:schemeClr val="bg1">
                    <a:lumMod val="95000"/>
                  </a:schemeClr>
                </a:solidFill>
              </a:rPr>
              <a:t>IL REGOLAMENTO DELEGATO 2024/2024 </a:t>
            </a:r>
          </a:p>
        </p:txBody>
      </p:sp>
      <p:pic>
        <p:nvPicPr>
          <p:cNvPr id="4" name="Immagine 3">
            <a:extLst>
              <a:ext uri="{FF2B5EF4-FFF2-40B4-BE49-F238E27FC236}">
                <a16:creationId xmlns:a16="http://schemas.microsoft.com/office/drawing/2014/main" id="{20C0461C-1C35-7706-194D-725AE5AC9268}"/>
              </a:ext>
            </a:extLst>
          </p:cNvPr>
          <p:cNvPicPr>
            <a:picLocks noChangeAspect="1"/>
          </p:cNvPicPr>
          <p:nvPr/>
        </p:nvPicPr>
        <p:blipFill>
          <a:blip r:embed="rId6"/>
          <a:stretch>
            <a:fillRect/>
          </a:stretch>
        </p:blipFill>
        <p:spPr>
          <a:xfrm rot="5400000">
            <a:off x="5550514" y="4159453"/>
            <a:ext cx="1090971" cy="258169"/>
          </a:xfrm>
          <a:prstGeom prst="rect">
            <a:avLst/>
          </a:prstGeom>
        </p:spPr>
      </p:pic>
    </p:spTree>
    <p:extLst>
      <p:ext uri="{BB962C8B-B14F-4D97-AF65-F5344CB8AC3E}">
        <p14:creationId xmlns:p14="http://schemas.microsoft.com/office/powerpoint/2010/main" val="91098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42769-0E18-4AF9-11FF-488CC9C2D358}"/>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E2A9D7C4-9D53-7CEB-547C-A8178BE2A3C3}"/>
              </a:ext>
            </a:extLst>
          </p:cNvPr>
          <p:cNvPicPr>
            <a:picLocks noChangeAspect="1"/>
          </p:cNvPicPr>
          <p:nvPr/>
        </p:nvPicPr>
        <p:blipFill>
          <a:blip r:embed="rId2"/>
          <a:stretch>
            <a:fillRect/>
          </a:stretch>
        </p:blipFill>
        <p:spPr>
          <a:xfrm>
            <a:off x="-31906" y="0"/>
            <a:ext cx="9973920" cy="1579001"/>
          </a:xfrm>
          <a:prstGeom prst="rect">
            <a:avLst/>
          </a:prstGeom>
        </p:spPr>
      </p:pic>
      <p:pic>
        <p:nvPicPr>
          <p:cNvPr id="7" name="Immagine 6">
            <a:extLst>
              <a:ext uri="{FF2B5EF4-FFF2-40B4-BE49-F238E27FC236}">
                <a16:creationId xmlns:a16="http://schemas.microsoft.com/office/drawing/2014/main" id="{7672136C-0499-F423-541B-EDBB3B12FE86}"/>
              </a:ext>
            </a:extLst>
          </p:cNvPr>
          <p:cNvPicPr>
            <a:picLocks noChangeAspect="1"/>
          </p:cNvPicPr>
          <p:nvPr/>
        </p:nvPicPr>
        <p:blipFill>
          <a:blip r:embed="rId3"/>
          <a:stretch>
            <a:fillRect/>
          </a:stretch>
        </p:blipFill>
        <p:spPr>
          <a:xfrm>
            <a:off x="9533914" y="-6096"/>
            <a:ext cx="2658086" cy="1585097"/>
          </a:xfrm>
          <a:prstGeom prst="rect">
            <a:avLst/>
          </a:prstGeom>
        </p:spPr>
      </p:pic>
      <p:pic>
        <p:nvPicPr>
          <p:cNvPr id="9" name="Immagine 8">
            <a:extLst>
              <a:ext uri="{FF2B5EF4-FFF2-40B4-BE49-F238E27FC236}">
                <a16:creationId xmlns:a16="http://schemas.microsoft.com/office/drawing/2014/main" id="{4655802F-48B2-BE99-4A09-6C00A25B02FA}"/>
              </a:ext>
            </a:extLst>
          </p:cNvPr>
          <p:cNvPicPr>
            <a:picLocks noChangeAspect="1"/>
          </p:cNvPicPr>
          <p:nvPr/>
        </p:nvPicPr>
        <p:blipFill>
          <a:blip r:embed="rId4"/>
          <a:stretch>
            <a:fillRect/>
          </a:stretch>
        </p:blipFill>
        <p:spPr>
          <a:xfrm>
            <a:off x="10140156" y="399322"/>
            <a:ext cx="1713124" cy="780356"/>
          </a:xfrm>
          <a:prstGeom prst="rect">
            <a:avLst/>
          </a:prstGeom>
        </p:spPr>
      </p:pic>
      <p:sp>
        <p:nvSpPr>
          <p:cNvPr id="3" name="Segnaposto contenuto 2">
            <a:extLst>
              <a:ext uri="{FF2B5EF4-FFF2-40B4-BE49-F238E27FC236}">
                <a16:creationId xmlns:a16="http://schemas.microsoft.com/office/drawing/2014/main" id="{B8B164CA-4F4F-7D76-085D-505F1E71236E}"/>
              </a:ext>
            </a:extLst>
          </p:cNvPr>
          <p:cNvSpPr>
            <a:spLocks noGrp="1"/>
          </p:cNvSpPr>
          <p:nvPr>
            <p:ph idx="1"/>
          </p:nvPr>
        </p:nvSpPr>
        <p:spPr>
          <a:xfrm>
            <a:off x="611844" y="1744884"/>
            <a:ext cx="10919756" cy="4947233"/>
          </a:xfrm>
        </p:spPr>
        <p:txBody>
          <a:bodyPr>
            <a:normAutofit/>
          </a:bodyPr>
          <a:lstStyle/>
          <a:p>
            <a:pPr marL="0" indent="0" algn="just">
              <a:buNone/>
            </a:pPr>
            <a:r>
              <a:rPr lang="it-IT" sz="2400" dirty="0"/>
              <a:t>AL FINE DI CONSENTIRE:</a:t>
            </a:r>
          </a:p>
          <a:p>
            <a:pPr algn="just"/>
            <a:r>
              <a:rPr lang="it-IT" sz="2400" dirty="0"/>
              <a:t>LA CONDIVISIONE E IL RIUTILIZZO DEI DATI;</a:t>
            </a:r>
          </a:p>
          <a:p>
            <a:pPr algn="just"/>
            <a:r>
              <a:rPr lang="it-IT" sz="2400" dirty="0"/>
              <a:t>LA RIDUZIONE DEGLI ONERI AMMINISTRATIVI DEGLI OPERATORI ECONOMICI;</a:t>
            </a:r>
          </a:p>
          <a:p>
            <a:pPr algn="just"/>
            <a:r>
              <a:rPr lang="it-IT" sz="2400" dirty="0"/>
              <a:t>LA QUALITÀ DELLE INFORMAZIONI PER LA VERIFICA DA PARTE DELLE AC</a:t>
            </a:r>
          </a:p>
          <a:p>
            <a:pPr marL="0" indent="0" algn="just">
              <a:buNone/>
            </a:pPr>
            <a:r>
              <a:rPr lang="it-IT" sz="2400" dirty="0"/>
              <a:t>IL REGOLAMENTO DELEGATO 2024/2024 PREVEDE CHE </a:t>
            </a:r>
            <a:r>
              <a:rPr lang="it-IT" sz="2300" dirty="0"/>
              <a:t>I DATI DEVONO :</a:t>
            </a:r>
          </a:p>
          <a:p>
            <a:pPr marL="2438522" lvl="8" indent="0" algn="just">
              <a:buNone/>
            </a:pPr>
            <a:r>
              <a:rPr lang="it-IT" sz="1666" dirty="0"/>
              <a:t>                                                    </a:t>
            </a:r>
          </a:p>
          <a:p>
            <a:pPr marL="2438522" lvl="8" indent="0" algn="just">
              <a:buNone/>
            </a:pPr>
            <a:r>
              <a:rPr lang="it-IT" sz="1666" dirty="0"/>
              <a:t>				;</a:t>
            </a:r>
          </a:p>
          <a:p>
            <a:pPr lvl="1" algn="just">
              <a:buFont typeface="Wingdings" panose="05000000000000000000" pitchFamily="2" charset="2"/>
              <a:buChar char="§"/>
            </a:pPr>
            <a:endParaRPr lang="it-IT" sz="2200" dirty="0"/>
          </a:p>
        </p:txBody>
      </p:sp>
      <p:pic>
        <p:nvPicPr>
          <p:cNvPr id="8" name="Immagine 7">
            <a:extLst>
              <a:ext uri="{FF2B5EF4-FFF2-40B4-BE49-F238E27FC236}">
                <a16:creationId xmlns:a16="http://schemas.microsoft.com/office/drawing/2014/main" id="{EFC0A0AC-06AE-6352-D17A-837066BF431C}"/>
              </a:ext>
            </a:extLst>
          </p:cNvPr>
          <p:cNvPicPr>
            <a:picLocks noChangeAspect="1"/>
          </p:cNvPicPr>
          <p:nvPr/>
        </p:nvPicPr>
        <p:blipFill>
          <a:blip r:embed="rId5"/>
          <a:stretch>
            <a:fillRect/>
          </a:stretch>
        </p:blipFill>
        <p:spPr>
          <a:xfrm>
            <a:off x="10164542" y="533446"/>
            <a:ext cx="1688738" cy="512108"/>
          </a:xfrm>
          <a:prstGeom prst="rect">
            <a:avLst/>
          </a:prstGeom>
        </p:spPr>
      </p:pic>
      <p:sp>
        <p:nvSpPr>
          <p:cNvPr id="2" name="CasellaDiTesto 1">
            <a:extLst>
              <a:ext uri="{FF2B5EF4-FFF2-40B4-BE49-F238E27FC236}">
                <a16:creationId xmlns:a16="http://schemas.microsoft.com/office/drawing/2014/main" id="{5937E513-690B-49B2-F3F2-D13DF8355D08}"/>
              </a:ext>
            </a:extLst>
          </p:cNvPr>
          <p:cNvSpPr txBox="1"/>
          <p:nvPr/>
        </p:nvSpPr>
        <p:spPr>
          <a:xfrm>
            <a:off x="1090650" y="165883"/>
            <a:ext cx="8581965" cy="1077218"/>
          </a:xfrm>
          <a:prstGeom prst="rect">
            <a:avLst/>
          </a:prstGeom>
          <a:noFill/>
        </p:spPr>
        <p:txBody>
          <a:bodyPr wrap="none" rtlCol="0">
            <a:spAutoFit/>
          </a:bodyPr>
          <a:lstStyle/>
          <a:p>
            <a:r>
              <a:rPr lang="it-IT" sz="3200" dirty="0">
                <a:solidFill>
                  <a:schemeClr val="bg1">
                    <a:lumMod val="95000"/>
                  </a:schemeClr>
                </a:solidFill>
              </a:rPr>
              <a:t>DAI CONTROLLI DOCUMENTALI A QUELLI DIGITALI:</a:t>
            </a:r>
          </a:p>
          <a:p>
            <a:r>
              <a:rPr lang="it-IT" sz="3200" dirty="0">
                <a:solidFill>
                  <a:schemeClr val="bg1">
                    <a:lumMod val="95000"/>
                  </a:schemeClr>
                </a:solidFill>
              </a:rPr>
              <a:t>IL REGOLAMENTO DELEGATO 2024/2024 </a:t>
            </a:r>
          </a:p>
        </p:txBody>
      </p:sp>
      <p:sp>
        <p:nvSpPr>
          <p:cNvPr id="6" name="CasellaDiTesto 5">
            <a:extLst>
              <a:ext uri="{FF2B5EF4-FFF2-40B4-BE49-F238E27FC236}">
                <a16:creationId xmlns:a16="http://schemas.microsoft.com/office/drawing/2014/main" id="{D7894498-2DAB-58CC-199A-5347A436B6BC}"/>
              </a:ext>
            </a:extLst>
          </p:cNvPr>
          <p:cNvSpPr txBox="1"/>
          <p:nvPr/>
        </p:nvSpPr>
        <p:spPr>
          <a:xfrm>
            <a:off x="611844" y="4123326"/>
            <a:ext cx="2712424" cy="1477328"/>
          </a:xfrm>
          <a:prstGeom prst="rect">
            <a:avLst/>
          </a:prstGeom>
          <a:noFill/>
          <a:ln>
            <a:noFill/>
          </a:ln>
        </p:spPr>
        <p:txBody>
          <a:bodyPr wrap="square" rtlCol="0">
            <a:spAutoFit/>
          </a:bodyPr>
          <a:lstStyle/>
          <a:p>
            <a:r>
              <a:rPr lang="it-IT" dirty="0"/>
              <a:t>AVERE UNA DEFINIZIONE UNICA E CARATTERISTICHE PRECISE (FORMATO, LUNGHEZZA E TIPO DI CARATTERE);</a:t>
            </a:r>
          </a:p>
        </p:txBody>
      </p:sp>
      <p:sp>
        <p:nvSpPr>
          <p:cNvPr id="10" name="CasellaDiTesto 9">
            <a:extLst>
              <a:ext uri="{FF2B5EF4-FFF2-40B4-BE49-F238E27FC236}">
                <a16:creationId xmlns:a16="http://schemas.microsoft.com/office/drawing/2014/main" id="{AA5295BF-C5E8-D61A-7A3C-88B6A61B4174}"/>
              </a:ext>
            </a:extLst>
          </p:cNvPr>
          <p:cNvSpPr txBox="1"/>
          <p:nvPr/>
        </p:nvSpPr>
        <p:spPr>
          <a:xfrm>
            <a:off x="3431901" y="4253351"/>
            <a:ext cx="3261572" cy="923330"/>
          </a:xfrm>
          <a:prstGeom prst="rect">
            <a:avLst/>
          </a:prstGeom>
          <a:noFill/>
          <a:ln>
            <a:noFill/>
          </a:ln>
        </p:spPr>
        <p:txBody>
          <a:bodyPr wrap="square" rtlCol="0">
            <a:spAutoFit/>
          </a:bodyPr>
          <a:lstStyle/>
          <a:p>
            <a:r>
              <a:rPr lang="it-IT" dirty="0"/>
              <a:t>TENER CONTO DELLE CONVENZIONI INTERNAZIONALI E DEL DIRITTO UNIONALE</a:t>
            </a:r>
          </a:p>
        </p:txBody>
      </p:sp>
      <p:sp>
        <p:nvSpPr>
          <p:cNvPr id="11" name="CasellaDiTesto 10">
            <a:extLst>
              <a:ext uri="{FF2B5EF4-FFF2-40B4-BE49-F238E27FC236}">
                <a16:creationId xmlns:a16="http://schemas.microsoft.com/office/drawing/2014/main" id="{B9C1C304-5E22-CA0A-A804-2D512C5FC90A}"/>
              </a:ext>
            </a:extLst>
          </p:cNvPr>
          <p:cNvSpPr txBox="1"/>
          <p:nvPr/>
        </p:nvSpPr>
        <p:spPr>
          <a:xfrm>
            <a:off x="6801106" y="4080560"/>
            <a:ext cx="4994316" cy="2308324"/>
          </a:xfrm>
          <a:prstGeom prst="rect">
            <a:avLst/>
          </a:prstGeom>
          <a:noFill/>
          <a:ln>
            <a:noFill/>
          </a:ln>
        </p:spPr>
        <p:txBody>
          <a:bodyPr wrap="square" rtlCol="0">
            <a:spAutoFit/>
          </a:bodyPr>
          <a:lstStyle/>
          <a:p>
            <a:r>
              <a:rPr lang="it-IT" dirty="0"/>
              <a:t>GARANTIRE INTEROPERABILITÀ CON ALTRI AMBIENTI DI SCAMBIO ELETTRONICO TRA IMPRESE E TRA IMPRESE E AUTORITÀ DI CONTROLLO </a:t>
            </a:r>
          </a:p>
          <a:p>
            <a:endParaRPr lang="it-IT" dirty="0"/>
          </a:p>
          <a:p>
            <a:r>
              <a:rPr lang="it-IT" dirty="0"/>
              <a:t>(P.ES. MODELLO DATI CODICE DOGANALE, MODELLO DI INTERFACCIA UNICA MARITTIMA EUROPEA, MODELLO DI DATI DI RIFERIMENTO PER IL TRASPORTO MULTIMODALE).</a:t>
            </a:r>
          </a:p>
        </p:txBody>
      </p:sp>
    </p:spTree>
    <p:extLst>
      <p:ext uri="{BB962C8B-B14F-4D97-AF65-F5344CB8AC3E}">
        <p14:creationId xmlns:p14="http://schemas.microsoft.com/office/powerpoint/2010/main" val="36760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C0850-CE3E-F121-1930-1B847FAC9AC0}"/>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3F3A7911-A071-E05B-94F6-8EB3F36C1838}"/>
              </a:ext>
            </a:extLst>
          </p:cNvPr>
          <p:cNvPicPr>
            <a:picLocks noChangeAspect="1"/>
          </p:cNvPicPr>
          <p:nvPr/>
        </p:nvPicPr>
        <p:blipFill>
          <a:blip r:embed="rId2"/>
          <a:stretch>
            <a:fillRect/>
          </a:stretch>
        </p:blipFill>
        <p:spPr>
          <a:xfrm>
            <a:off x="-31906" y="0"/>
            <a:ext cx="9973920" cy="1579001"/>
          </a:xfrm>
          <a:prstGeom prst="rect">
            <a:avLst/>
          </a:prstGeom>
        </p:spPr>
      </p:pic>
      <p:pic>
        <p:nvPicPr>
          <p:cNvPr id="7" name="Immagine 6">
            <a:extLst>
              <a:ext uri="{FF2B5EF4-FFF2-40B4-BE49-F238E27FC236}">
                <a16:creationId xmlns:a16="http://schemas.microsoft.com/office/drawing/2014/main" id="{8B6F08F1-9A41-BC64-62BE-A19C2FFE6D01}"/>
              </a:ext>
            </a:extLst>
          </p:cNvPr>
          <p:cNvPicPr>
            <a:picLocks noChangeAspect="1"/>
          </p:cNvPicPr>
          <p:nvPr/>
        </p:nvPicPr>
        <p:blipFill>
          <a:blip r:embed="rId3"/>
          <a:stretch>
            <a:fillRect/>
          </a:stretch>
        </p:blipFill>
        <p:spPr>
          <a:xfrm>
            <a:off x="9533914" y="-6096"/>
            <a:ext cx="2658086" cy="1585097"/>
          </a:xfrm>
          <a:prstGeom prst="rect">
            <a:avLst/>
          </a:prstGeom>
        </p:spPr>
      </p:pic>
      <p:pic>
        <p:nvPicPr>
          <p:cNvPr id="9" name="Immagine 8">
            <a:extLst>
              <a:ext uri="{FF2B5EF4-FFF2-40B4-BE49-F238E27FC236}">
                <a16:creationId xmlns:a16="http://schemas.microsoft.com/office/drawing/2014/main" id="{BD74321A-99B4-42FC-CAAE-672ABE10A9FC}"/>
              </a:ext>
            </a:extLst>
          </p:cNvPr>
          <p:cNvPicPr>
            <a:picLocks noChangeAspect="1"/>
          </p:cNvPicPr>
          <p:nvPr/>
        </p:nvPicPr>
        <p:blipFill>
          <a:blip r:embed="rId4"/>
          <a:stretch>
            <a:fillRect/>
          </a:stretch>
        </p:blipFill>
        <p:spPr>
          <a:xfrm>
            <a:off x="10140156" y="399322"/>
            <a:ext cx="1713124" cy="780356"/>
          </a:xfrm>
          <a:prstGeom prst="rect">
            <a:avLst/>
          </a:prstGeom>
        </p:spPr>
      </p:pic>
      <p:sp>
        <p:nvSpPr>
          <p:cNvPr id="3" name="Segnaposto contenuto 2">
            <a:extLst>
              <a:ext uri="{FF2B5EF4-FFF2-40B4-BE49-F238E27FC236}">
                <a16:creationId xmlns:a16="http://schemas.microsoft.com/office/drawing/2014/main" id="{1F83ABA4-BB39-2B82-5A3F-C1A9354EE648}"/>
              </a:ext>
            </a:extLst>
          </p:cNvPr>
          <p:cNvSpPr>
            <a:spLocks noGrp="1"/>
          </p:cNvSpPr>
          <p:nvPr>
            <p:ph idx="1"/>
          </p:nvPr>
        </p:nvSpPr>
        <p:spPr>
          <a:xfrm>
            <a:off x="510244" y="1648519"/>
            <a:ext cx="10919756" cy="5043598"/>
          </a:xfrm>
        </p:spPr>
        <p:txBody>
          <a:bodyPr>
            <a:normAutofit/>
          </a:bodyPr>
          <a:lstStyle/>
          <a:p>
            <a:pPr marL="0" indent="0" algn="ctr">
              <a:buNone/>
            </a:pPr>
            <a:r>
              <a:rPr lang="it-IT" sz="2800" b="1"/>
              <a:t>IN </a:t>
            </a:r>
            <a:r>
              <a:rPr lang="it-IT" sz="2800" b="1" dirty="0"/>
              <a:t>CHE MODO GLI OPERATORI ECONOMICI POSSONO CONDIVIDERE I DATI DIGITALI CON LE AUTORITA’ DI CONTROLLO?</a:t>
            </a:r>
          </a:p>
          <a:p>
            <a:pPr marL="0" indent="0" algn="ctr">
              <a:buNone/>
            </a:pPr>
            <a:r>
              <a:rPr lang="it-IT" sz="2300" dirty="0"/>
              <a:t>INSERENDO LE INFORMAZIONI REGOLAMENTARI IN UNA PIATTAFORMA EFTI </a:t>
            </a:r>
          </a:p>
          <a:p>
            <a:pPr marL="0" indent="0" algn="just">
              <a:buNone/>
            </a:pPr>
            <a:r>
              <a:rPr lang="it-IT" sz="2300" dirty="0"/>
              <a:t>PIATTAFORMA IMPLEMENTATA E GESTITA DA                     LORO STESSI, O</a:t>
            </a:r>
          </a:p>
          <a:p>
            <a:pPr marL="0" indent="0" algn="just">
              <a:buNone/>
            </a:pPr>
            <a:r>
              <a:rPr lang="it-IT" sz="2300" dirty="0"/>
              <a:t>											UN FORNITORE DI SERVIZI EFTI 											(SERVICE 	PROVIDER).	</a:t>
            </a:r>
          </a:p>
          <a:p>
            <a:pPr marL="0" indent="0" algn="just">
              <a:buNone/>
            </a:pPr>
            <a:endParaRPr lang="it-IT" sz="2300" dirty="0"/>
          </a:p>
          <a:p>
            <a:pPr marL="0" indent="0" algn="just">
              <a:buNone/>
            </a:pPr>
            <a:r>
              <a:rPr lang="it-IT" sz="2300" dirty="0"/>
              <a:t>L’IMPLEMENTAZIONE E LA GESTIONE DELLE PIATTAFORME EFTI DEVE RISPONDERE ALLE PRESCRIZIONI STABILITE NEL RECENTE </a:t>
            </a:r>
            <a:r>
              <a:rPr lang="it-IT" sz="2300" b="1" dirty="0"/>
              <a:t>REGOLAMENTO DI ESECUZIONE(UE) 2025/2243 </a:t>
            </a:r>
            <a:r>
              <a:rPr lang="it-IT" sz="2300" dirty="0"/>
              <a:t>EMANATO IN DATA 6 NOVEMBRE 2025 E </a:t>
            </a:r>
            <a:r>
              <a:rPr lang="it-IT" sz="2300" b="1" dirty="0"/>
              <a:t>IN VIGORE DAL 27/11/2025</a:t>
            </a:r>
            <a:r>
              <a:rPr lang="it-IT" sz="2300" dirty="0"/>
              <a:t>.</a:t>
            </a:r>
          </a:p>
          <a:p>
            <a:pPr marL="0" indent="0" algn="just">
              <a:buNone/>
            </a:pPr>
            <a:endParaRPr lang="it-IT" sz="2300" dirty="0"/>
          </a:p>
        </p:txBody>
      </p:sp>
      <p:pic>
        <p:nvPicPr>
          <p:cNvPr id="8" name="Immagine 7">
            <a:extLst>
              <a:ext uri="{FF2B5EF4-FFF2-40B4-BE49-F238E27FC236}">
                <a16:creationId xmlns:a16="http://schemas.microsoft.com/office/drawing/2014/main" id="{E3EF5D89-E4B1-08AF-BB50-7E9DE8572A7E}"/>
              </a:ext>
            </a:extLst>
          </p:cNvPr>
          <p:cNvPicPr>
            <a:picLocks noChangeAspect="1"/>
          </p:cNvPicPr>
          <p:nvPr/>
        </p:nvPicPr>
        <p:blipFill>
          <a:blip r:embed="rId5"/>
          <a:stretch>
            <a:fillRect/>
          </a:stretch>
        </p:blipFill>
        <p:spPr>
          <a:xfrm>
            <a:off x="10164542" y="533446"/>
            <a:ext cx="1688738" cy="512108"/>
          </a:xfrm>
          <a:prstGeom prst="rect">
            <a:avLst/>
          </a:prstGeom>
        </p:spPr>
      </p:pic>
      <p:sp>
        <p:nvSpPr>
          <p:cNvPr id="2" name="CasellaDiTesto 1">
            <a:extLst>
              <a:ext uri="{FF2B5EF4-FFF2-40B4-BE49-F238E27FC236}">
                <a16:creationId xmlns:a16="http://schemas.microsoft.com/office/drawing/2014/main" id="{311B68B6-CB1C-7EBF-B510-936154E6F643}"/>
              </a:ext>
            </a:extLst>
          </p:cNvPr>
          <p:cNvSpPr txBox="1"/>
          <p:nvPr/>
        </p:nvSpPr>
        <p:spPr>
          <a:xfrm>
            <a:off x="1090650" y="165883"/>
            <a:ext cx="8767144" cy="1077218"/>
          </a:xfrm>
          <a:prstGeom prst="rect">
            <a:avLst/>
          </a:prstGeom>
          <a:noFill/>
        </p:spPr>
        <p:txBody>
          <a:bodyPr wrap="none" rtlCol="0">
            <a:spAutoFit/>
          </a:bodyPr>
          <a:lstStyle/>
          <a:p>
            <a:r>
              <a:rPr lang="it-IT" sz="3200" dirty="0">
                <a:solidFill>
                  <a:schemeClr val="bg1">
                    <a:lumMod val="95000"/>
                  </a:schemeClr>
                </a:solidFill>
              </a:rPr>
              <a:t>DAI CONTROLLI DOCUMENTALI A QUELLI DIGITALI:</a:t>
            </a:r>
          </a:p>
          <a:p>
            <a:r>
              <a:rPr lang="it-IT" sz="3200" dirty="0">
                <a:solidFill>
                  <a:schemeClr val="bg1">
                    <a:lumMod val="95000"/>
                  </a:schemeClr>
                </a:solidFill>
              </a:rPr>
              <a:t>IL REGOLAMENTO DI ESECUZIONE 2025/2243 </a:t>
            </a:r>
          </a:p>
        </p:txBody>
      </p:sp>
      <p:pic>
        <p:nvPicPr>
          <p:cNvPr id="4" name="Immagine 3">
            <a:extLst>
              <a:ext uri="{FF2B5EF4-FFF2-40B4-BE49-F238E27FC236}">
                <a16:creationId xmlns:a16="http://schemas.microsoft.com/office/drawing/2014/main" id="{05E01B9F-0BA3-F22A-3B6B-E35211D83A0A}"/>
              </a:ext>
            </a:extLst>
          </p:cNvPr>
          <p:cNvPicPr>
            <a:picLocks noChangeAspect="1"/>
          </p:cNvPicPr>
          <p:nvPr/>
        </p:nvPicPr>
        <p:blipFill>
          <a:blip r:embed="rId6"/>
          <a:stretch>
            <a:fillRect/>
          </a:stretch>
        </p:blipFill>
        <p:spPr>
          <a:xfrm rot="16200000">
            <a:off x="6525965" y="2532347"/>
            <a:ext cx="340810" cy="1452495"/>
          </a:xfrm>
          <a:prstGeom prst="rect">
            <a:avLst/>
          </a:prstGeom>
        </p:spPr>
      </p:pic>
      <p:pic>
        <p:nvPicPr>
          <p:cNvPr id="6" name="Immagine 5">
            <a:extLst>
              <a:ext uri="{FF2B5EF4-FFF2-40B4-BE49-F238E27FC236}">
                <a16:creationId xmlns:a16="http://schemas.microsoft.com/office/drawing/2014/main" id="{76771FD4-E9C3-A1A9-54AB-76E6EF45CE48}"/>
              </a:ext>
            </a:extLst>
          </p:cNvPr>
          <p:cNvPicPr>
            <a:picLocks noChangeAspect="1"/>
          </p:cNvPicPr>
          <p:nvPr/>
        </p:nvPicPr>
        <p:blipFill>
          <a:blip r:embed="rId7"/>
          <a:stretch>
            <a:fillRect/>
          </a:stretch>
        </p:blipFill>
        <p:spPr>
          <a:xfrm>
            <a:off x="5970122" y="3498518"/>
            <a:ext cx="1450974" cy="341406"/>
          </a:xfrm>
          <a:prstGeom prst="rect">
            <a:avLst/>
          </a:prstGeom>
        </p:spPr>
      </p:pic>
      <p:pic>
        <p:nvPicPr>
          <p:cNvPr id="10" name="Immagine 9">
            <a:extLst>
              <a:ext uri="{FF2B5EF4-FFF2-40B4-BE49-F238E27FC236}">
                <a16:creationId xmlns:a16="http://schemas.microsoft.com/office/drawing/2014/main" id="{933C20D8-75C3-B6A2-B86A-5B1F8DC23DD5}"/>
              </a:ext>
            </a:extLst>
          </p:cNvPr>
          <p:cNvPicPr>
            <a:picLocks noChangeAspect="1"/>
          </p:cNvPicPr>
          <p:nvPr/>
        </p:nvPicPr>
        <p:blipFill>
          <a:blip r:embed="rId8"/>
          <a:stretch>
            <a:fillRect/>
          </a:stretch>
        </p:blipFill>
        <p:spPr>
          <a:xfrm rot="5400000">
            <a:off x="1065028" y="3983784"/>
            <a:ext cx="1450974" cy="341406"/>
          </a:xfrm>
          <a:prstGeom prst="rect">
            <a:avLst/>
          </a:prstGeom>
        </p:spPr>
      </p:pic>
    </p:spTree>
    <p:extLst>
      <p:ext uri="{BB962C8B-B14F-4D97-AF65-F5344CB8AC3E}">
        <p14:creationId xmlns:p14="http://schemas.microsoft.com/office/powerpoint/2010/main" val="4019250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BC612-45F7-476D-9BF0-8CC0ADB8E06F}"/>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69853DDB-074D-24AD-0FA2-F6345A9756B3}"/>
              </a:ext>
            </a:extLst>
          </p:cNvPr>
          <p:cNvPicPr>
            <a:picLocks noChangeAspect="1"/>
          </p:cNvPicPr>
          <p:nvPr/>
        </p:nvPicPr>
        <p:blipFill>
          <a:blip r:embed="rId2"/>
          <a:stretch>
            <a:fillRect/>
          </a:stretch>
        </p:blipFill>
        <p:spPr>
          <a:xfrm>
            <a:off x="-31906" y="0"/>
            <a:ext cx="9973920" cy="1579001"/>
          </a:xfrm>
          <a:prstGeom prst="rect">
            <a:avLst/>
          </a:prstGeom>
        </p:spPr>
      </p:pic>
      <p:pic>
        <p:nvPicPr>
          <p:cNvPr id="7" name="Immagine 6">
            <a:extLst>
              <a:ext uri="{FF2B5EF4-FFF2-40B4-BE49-F238E27FC236}">
                <a16:creationId xmlns:a16="http://schemas.microsoft.com/office/drawing/2014/main" id="{6FA516FE-85B4-58F6-7364-A415FBE8F94C}"/>
              </a:ext>
            </a:extLst>
          </p:cNvPr>
          <p:cNvPicPr>
            <a:picLocks noChangeAspect="1"/>
          </p:cNvPicPr>
          <p:nvPr/>
        </p:nvPicPr>
        <p:blipFill>
          <a:blip r:embed="rId3"/>
          <a:stretch>
            <a:fillRect/>
          </a:stretch>
        </p:blipFill>
        <p:spPr>
          <a:xfrm>
            <a:off x="9533914" y="-6096"/>
            <a:ext cx="2658086" cy="1585097"/>
          </a:xfrm>
          <a:prstGeom prst="rect">
            <a:avLst/>
          </a:prstGeom>
        </p:spPr>
      </p:pic>
      <p:pic>
        <p:nvPicPr>
          <p:cNvPr id="9" name="Immagine 8">
            <a:extLst>
              <a:ext uri="{FF2B5EF4-FFF2-40B4-BE49-F238E27FC236}">
                <a16:creationId xmlns:a16="http://schemas.microsoft.com/office/drawing/2014/main" id="{C06FD85A-BF5C-5533-60AF-7A8B2B3225AD}"/>
              </a:ext>
            </a:extLst>
          </p:cNvPr>
          <p:cNvPicPr>
            <a:picLocks noChangeAspect="1"/>
          </p:cNvPicPr>
          <p:nvPr/>
        </p:nvPicPr>
        <p:blipFill>
          <a:blip r:embed="rId4"/>
          <a:stretch>
            <a:fillRect/>
          </a:stretch>
        </p:blipFill>
        <p:spPr>
          <a:xfrm>
            <a:off x="10140156" y="399322"/>
            <a:ext cx="1713124" cy="780356"/>
          </a:xfrm>
          <a:prstGeom prst="rect">
            <a:avLst/>
          </a:prstGeom>
        </p:spPr>
      </p:pic>
      <p:sp>
        <p:nvSpPr>
          <p:cNvPr id="3" name="Segnaposto contenuto 2">
            <a:extLst>
              <a:ext uri="{FF2B5EF4-FFF2-40B4-BE49-F238E27FC236}">
                <a16:creationId xmlns:a16="http://schemas.microsoft.com/office/drawing/2014/main" id="{704E0583-7EC5-960B-253F-3FD1B985708E}"/>
              </a:ext>
            </a:extLst>
          </p:cNvPr>
          <p:cNvSpPr>
            <a:spLocks noGrp="1"/>
          </p:cNvSpPr>
          <p:nvPr>
            <p:ph idx="1"/>
          </p:nvPr>
        </p:nvSpPr>
        <p:spPr>
          <a:xfrm>
            <a:off x="611844" y="1984418"/>
            <a:ext cx="10919756" cy="4474259"/>
          </a:xfrm>
        </p:spPr>
        <p:txBody>
          <a:bodyPr>
            <a:normAutofit lnSpcReduction="10000"/>
          </a:bodyPr>
          <a:lstStyle/>
          <a:p>
            <a:pPr marL="0" indent="0" algn="ctr">
              <a:buNone/>
            </a:pPr>
            <a:r>
              <a:rPr lang="it-IT" sz="2300" b="1" dirty="0"/>
              <a:t>GLI OBIETTIVI PRINCIPALI DEL REGOLAMENTO DI ESECUZIONE 2025/2243</a:t>
            </a:r>
          </a:p>
          <a:p>
            <a:pPr marL="0" indent="0" algn="ctr">
              <a:buNone/>
            </a:pPr>
            <a:endParaRPr lang="it-IT" sz="2300" b="1" dirty="0"/>
          </a:p>
          <a:p>
            <a:pPr marL="0" indent="0" algn="just">
              <a:buNone/>
            </a:pPr>
            <a:r>
              <a:rPr lang="it-IT" sz="2300" dirty="0"/>
              <a:t>OBIETTIVI DEL REGOLAMENTO DI ESECUZIONE 2025/2243 :</a:t>
            </a:r>
          </a:p>
          <a:p>
            <a:pPr marL="0" indent="0" algn="just">
              <a:buNone/>
            </a:pPr>
            <a:endParaRPr lang="it-IT" sz="2300" dirty="0"/>
          </a:p>
          <a:p>
            <a:pPr algn="just"/>
            <a:r>
              <a:rPr lang="it-IT" sz="2300" dirty="0"/>
              <a:t>SEMPLIFICARE I PROCESSI E RIDURRE I COSTI PER GLI OPERATORI ECONOMICI; </a:t>
            </a:r>
          </a:p>
          <a:p>
            <a:pPr marL="0" indent="0" algn="just">
              <a:buNone/>
            </a:pPr>
            <a:endParaRPr lang="it-IT" sz="2300" dirty="0"/>
          </a:p>
          <a:p>
            <a:pPr algn="just"/>
            <a:r>
              <a:rPr lang="it-IT" sz="2300" dirty="0"/>
              <a:t>GARANTIRE L’INTEROPERABILITÀ, LA SICUREZZA E L’AFFIDABILITÀ DELLE PIATTAFORME EFTI;</a:t>
            </a:r>
          </a:p>
          <a:p>
            <a:pPr algn="just">
              <a:buFont typeface="Wingdings" panose="05000000000000000000" pitchFamily="2" charset="2"/>
              <a:buChar char="Ø"/>
            </a:pPr>
            <a:endParaRPr lang="it-IT" sz="2300" dirty="0"/>
          </a:p>
          <a:p>
            <a:pPr algn="just"/>
            <a:r>
              <a:rPr lang="it-IT" sz="2300" dirty="0"/>
              <a:t>PROTEGGERE LA RISERVATEZZA E I DIRITTI DEGLI OPERATORI ECONOMICI, BILANCIANDO LA NECESSITÀ DI ACCESSO DA PARTE DELLE AUTORITÀ CON ROBUSTI CONTROLLI DI SICUREZZA E AUTORIZZAZIONE.</a:t>
            </a:r>
          </a:p>
        </p:txBody>
      </p:sp>
      <p:pic>
        <p:nvPicPr>
          <p:cNvPr id="8" name="Immagine 7">
            <a:extLst>
              <a:ext uri="{FF2B5EF4-FFF2-40B4-BE49-F238E27FC236}">
                <a16:creationId xmlns:a16="http://schemas.microsoft.com/office/drawing/2014/main" id="{3B611F6A-0DF6-FFEE-9AD7-58488EC54F09}"/>
              </a:ext>
            </a:extLst>
          </p:cNvPr>
          <p:cNvPicPr>
            <a:picLocks noChangeAspect="1"/>
          </p:cNvPicPr>
          <p:nvPr/>
        </p:nvPicPr>
        <p:blipFill>
          <a:blip r:embed="rId5"/>
          <a:stretch>
            <a:fillRect/>
          </a:stretch>
        </p:blipFill>
        <p:spPr>
          <a:xfrm>
            <a:off x="10164542" y="533446"/>
            <a:ext cx="1688738" cy="512108"/>
          </a:xfrm>
          <a:prstGeom prst="rect">
            <a:avLst/>
          </a:prstGeom>
        </p:spPr>
      </p:pic>
      <p:sp>
        <p:nvSpPr>
          <p:cNvPr id="2" name="CasellaDiTesto 1">
            <a:extLst>
              <a:ext uri="{FF2B5EF4-FFF2-40B4-BE49-F238E27FC236}">
                <a16:creationId xmlns:a16="http://schemas.microsoft.com/office/drawing/2014/main" id="{A204006D-C32B-4A2F-C99A-7A903A19CB60}"/>
              </a:ext>
            </a:extLst>
          </p:cNvPr>
          <p:cNvSpPr txBox="1"/>
          <p:nvPr/>
        </p:nvSpPr>
        <p:spPr>
          <a:xfrm>
            <a:off x="1090650" y="165883"/>
            <a:ext cx="8767144" cy="1077218"/>
          </a:xfrm>
          <a:prstGeom prst="rect">
            <a:avLst/>
          </a:prstGeom>
          <a:noFill/>
        </p:spPr>
        <p:txBody>
          <a:bodyPr wrap="none" rtlCol="0">
            <a:spAutoFit/>
          </a:bodyPr>
          <a:lstStyle/>
          <a:p>
            <a:r>
              <a:rPr lang="it-IT" sz="3200" dirty="0">
                <a:solidFill>
                  <a:schemeClr val="bg1">
                    <a:lumMod val="95000"/>
                  </a:schemeClr>
                </a:solidFill>
              </a:rPr>
              <a:t>DAI CONTROLLI DOCUMENTALI A QUELLI DIGITALI:</a:t>
            </a:r>
          </a:p>
          <a:p>
            <a:r>
              <a:rPr lang="it-IT" sz="3200" dirty="0">
                <a:solidFill>
                  <a:schemeClr val="bg1">
                    <a:lumMod val="95000"/>
                  </a:schemeClr>
                </a:solidFill>
              </a:rPr>
              <a:t>IL REGOLAMENTO DI ESECUZIONE 2025/2243 </a:t>
            </a:r>
          </a:p>
        </p:txBody>
      </p:sp>
    </p:spTree>
    <p:extLst>
      <p:ext uri="{BB962C8B-B14F-4D97-AF65-F5344CB8AC3E}">
        <p14:creationId xmlns:p14="http://schemas.microsoft.com/office/powerpoint/2010/main" val="4174275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53479-093D-612B-3C33-D6A1024B84E6}"/>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DF41311E-33B6-6C32-614C-F56CB61B310F}"/>
              </a:ext>
            </a:extLst>
          </p:cNvPr>
          <p:cNvPicPr>
            <a:picLocks noChangeAspect="1"/>
          </p:cNvPicPr>
          <p:nvPr/>
        </p:nvPicPr>
        <p:blipFill>
          <a:blip r:embed="rId2"/>
          <a:stretch>
            <a:fillRect/>
          </a:stretch>
        </p:blipFill>
        <p:spPr>
          <a:xfrm>
            <a:off x="-31906" y="0"/>
            <a:ext cx="9973920" cy="1579001"/>
          </a:xfrm>
          <a:prstGeom prst="rect">
            <a:avLst/>
          </a:prstGeom>
        </p:spPr>
      </p:pic>
      <p:pic>
        <p:nvPicPr>
          <p:cNvPr id="7" name="Immagine 6">
            <a:extLst>
              <a:ext uri="{FF2B5EF4-FFF2-40B4-BE49-F238E27FC236}">
                <a16:creationId xmlns:a16="http://schemas.microsoft.com/office/drawing/2014/main" id="{8749B2C7-CE06-0A21-1FE4-C487E63A84E2}"/>
              </a:ext>
            </a:extLst>
          </p:cNvPr>
          <p:cNvPicPr>
            <a:picLocks noChangeAspect="1"/>
          </p:cNvPicPr>
          <p:nvPr/>
        </p:nvPicPr>
        <p:blipFill>
          <a:blip r:embed="rId3"/>
          <a:stretch>
            <a:fillRect/>
          </a:stretch>
        </p:blipFill>
        <p:spPr>
          <a:xfrm>
            <a:off x="9533914" y="-6096"/>
            <a:ext cx="2658086" cy="1585097"/>
          </a:xfrm>
          <a:prstGeom prst="rect">
            <a:avLst/>
          </a:prstGeom>
        </p:spPr>
      </p:pic>
      <p:pic>
        <p:nvPicPr>
          <p:cNvPr id="9" name="Immagine 8">
            <a:extLst>
              <a:ext uri="{FF2B5EF4-FFF2-40B4-BE49-F238E27FC236}">
                <a16:creationId xmlns:a16="http://schemas.microsoft.com/office/drawing/2014/main" id="{566E4BCE-C6CD-6908-47E8-D6C5B1155D53}"/>
              </a:ext>
            </a:extLst>
          </p:cNvPr>
          <p:cNvPicPr>
            <a:picLocks noChangeAspect="1"/>
          </p:cNvPicPr>
          <p:nvPr/>
        </p:nvPicPr>
        <p:blipFill>
          <a:blip r:embed="rId4"/>
          <a:stretch>
            <a:fillRect/>
          </a:stretch>
        </p:blipFill>
        <p:spPr>
          <a:xfrm>
            <a:off x="10140156" y="399322"/>
            <a:ext cx="1713124" cy="780356"/>
          </a:xfrm>
          <a:prstGeom prst="rect">
            <a:avLst/>
          </a:prstGeom>
        </p:spPr>
      </p:pic>
      <p:sp>
        <p:nvSpPr>
          <p:cNvPr id="3" name="Segnaposto contenuto 2">
            <a:extLst>
              <a:ext uri="{FF2B5EF4-FFF2-40B4-BE49-F238E27FC236}">
                <a16:creationId xmlns:a16="http://schemas.microsoft.com/office/drawing/2014/main" id="{05781112-73E5-A21A-3733-6F8610F67FA6}"/>
              </a:ext>
            </a:extLst>
          </p:cNvPr>
          <p:cNvSpPr>
            <a:spLocks noGrp="1"/>
          </p:cNvSpPr>
          <p:nvPr>
            <p:ph idx="1"/>
          </p:nvPr>
        </p:nvSpPr>
        <p:spPr>
          <a:xfrm>
            <a:off x="510244" y="1648519"/>
            <a:ext cx="10919756" cy="5209481"/>
          </a:xfrm>
        </p:spPr>
        <p:txBody>
          <a:bodyPr>
            <a:normAutofit/>
          </a:bodyPr>
          <a:lstStyle/>
          <a:p>
            <a:pPr marL="0" indent="0" algn="ctr">
              <a:buNone/>
            </a:pPr>
            <a:r>
              <a:rPr lang="it-IT" sz="2300" b="1" dirty="0"/>
              <a:t>COS’È UNA PIATTAFORMA EFTI</a:t>
            </a:r>
          </a:p>
          <a:p>
            <a:pPr marL="0" indent="0" algn="ctr">
              <a:buNone/>
            </a:pPr>
            <a:endParaRPr lang="it-IT" sz="2300" b="1" dirty="0"/>
          </a:p>
          <a:p>
            <a:pPr algn="just">
              <a:buFont typeface="Wingdings" panose="05000000000000000000" pitchFamily="2" charset="2"/>
              <a:buChar char="Ø"/>
            </a:pPr>
            <a:r>
              <a:rPr lang="it-IT" sz="2300" dirty="0"/>
              <a:t> La piattaforma eFTI è un ambiente digitale deputato a  gestire un insieme di dati identificato in modo univoco che, nel loro insieme, costituiscono le informazioni regolamentari sul trasporto di merci relative a uno specifico movimento di spedizione (eFTI CMDS).</a:t>
            </a:r>
          </a:p>
          <a:p>
            <a:pPr algn="just">
              <a:buFont typeface="Wingdings" panose="05000000000000000000" pitchFamily="2" charset="2"/>
              <a:buChar char="Ø"/>
            </a:pPr>
            <a:endParaRPr lang="it-IT" sz="2300" dirty="0"/>
          </a:p>
          <a:p>
            <a:pPr algn="just">
              <a:buFont typeface="Wingdings" panose="05000000000000000000" pitchFamily="2" charset="2"/>
              <a:buChar char="Ø"/>
            </a:pPr>
            <a:r>
              <a:rPr lang="it-IT" sz="2300" dirty="0"/>
              <a:t>Nella piattaforma eFTI vengono create, processate e rese accessibili alle autorità di controllo, in modo sicuro, standardizzato e </a:t>
            </a:r>
            <a:r>
              <a:rPr lang="it-IT" sz="2300" b="1" dirty="0"/>
              <a:t>certificato</a:t>
            </a:r>
            <a:r>
              <a:rPr lang="it-IT" sz="2300" dirty="0"/>
              <a:t>, le informazioni (eFTI CMDS). </a:t>
            </a:r>
          </a:p>
          <a:p>
            <a:pPr marL="0" indent="0" algn="just">
              <a:buNone/>
            </a:pPr>
            <a:endParaRPr lang="it-IT" sz="2300" dirty="0"/>
          </a:p>
          <a:p>
            <a:pPr algn="just">
              <a:buFont typeface="Wingdings" panose="05000000000000000000" pitchFamily="2" charset="2"/>
              <a:buChar char="Ø"/>
            </a:pPr>
            <a:r>
              <a:rPr lang="it-IT" sz="2300" dirty="0"/>
              <a:t>La piattaforma eFTI consente lo scambio strutturato e interoperabile di dati normativi durante le operazioni di trasporto e la loro successiva archiviazione per i controlli ex-post.</a:t>
            </a:r>
          </a:p>
          <a:p>
            <a:pPr marL="0" indent="0" algn="just">
              <a:buNone/>
            </a:pPr>
            <a:endParaRPr lang="it-IT" sz="2300" dirty="0"/>
          </a:p>
        </p:txBody>
      </p:sp>
      <p:pic>
        <p:nvPicPr>
          <p:cNvPr id="8" name="Immagine 7">
            <a:extLst>
              <a:ext uri="{FF2B5EF4-FFF2-40B4-BE49-F238E27FC236}">
                <a16:creationId xmlns:a16="http://schemas.microsoft.com/office/drawing/2014/main" id="{BD1252D6-C519-394B-AF21-E10B4E482B86}"/>
              </a:ext>
            </a:extLst>
          </p:cNvPr>
          <p:cNvPicPr>
            <a:picLocks noChangeAspect="1"/>
          </p:cNvPicPr>
          <p:nvPr/>
        </p:nvPicPr>
        <p:blipFill>
          <a:blip r:embed="rId5"/>
          <a:stretch>
            <a:fillRect/>
          </a:stretch>
        </p:blipFill>
        <p:spPr>
          <a:xfrm>
            <a:off x="10164542" y="533446"/>
            <a:ext cx="1688738" cy="512108"/>
          </a:xfrm>
          <a:prstGeom prst="rect">
            <a:avLst/>
          </a:prstGeom>
        </p:spPr>
      </p:pic>
      <p:sp>
        <p:nvSpPr>
          <p:cNvPr id="2" name="CasellaDiTesto 1">
            <a:extLst>
              <a:ext uri="{FF2B5EF4-FFF2-40B4-BE49-F238E27FC236}">
                <a16:creationId xmlns:a16="http://schemas.microsoft.com/office/drawing/2014/main" id="{66818B2D-E3E1-1B7E-8913-A9D4681E8A45}"/>
              </a:ext>
            </a:extLst>
          </p:cNvPr>
          <p:cNvSpPr txBox="1"/>
          <p:nvPr/>
        </p:nvSpPr>
        <p:spPr>
          <a:xfrm>
            <a:off x="1090650" y="165883"/>
            <a:ext cx="8767144" cy="1077218"/>
          </a:xfrm>
          <a:prstGeom prst="rect">
            <a:avLst/>
          </a:prstGeom>
          <a:noFill/>
        </p:spPr>
        <p:txBody>
          <a:bodyPr wrap="none" rtlCol="0">
            <a:spAutoFit/>
          </a:bodyPr>
          <a:lstStyle/>
          <a:p>
            <a:r>
              <a:rPr lang="it-IT" sz="3200" dirty="0">
                <a:solidFill>
                  <a:schemeClr val="bg1">
                    <a:lumMod val="95000"/>
                  </a:schemeClr>
                </a:solidFill>
              </a:rPr>
              <a:t>DAI CONTROLLI DOCUMENTALI A QUELLI DIGITALI:</a:t>
            </a:r>
          </a:p>
          <a:p>
            <a:r>
              <a:rPr lang="it-IT" sz="3200" dirty="0">
                <a:solidFill>
                  <a:schemeClr val="bg1">
                    <a:lumMod val="95000"/>
                  </a:schemeClr>
                </a:solidFill>
              </a:rPr>
              <a:t>IL REGOLAMENTO DI ESECUZIONE 2025/2243 </a:t>
            </a:r>
          </a:p>
        </p:txBody>
      </p:sp>
    </p:spTree>
    <p:extLst>
      <p:ext uri="{BB962C8B-B14F-4D97-AF65-F5344CB8AC3E}">
        <p14:creationId xmlns:p14="http://schemas.microsoft.com/office/powerpoint/2010/main" val="3707944522"/>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FTI4EU - W">
  <a:themeElements>
    <a:clrScheme name="Personalizzato 5">
      <a:dk1>
        <a:srgbClr val="221B48"/>
      </a:dk1>
      <a:lt1>
        <a:srgbClr val="FFFFFF"/>
      </a:lt1>
      <a:dk2>
        <a:srgbClr val="221B48"/>
      </a:dk2>
      <a:lt2>
        <a:srgbClr val="E7E6E6"/>
      </a:lt2>
      <a:accent1>
        <a:srgbClr val="009FE3"/>
      </a:accent1>
      <a:accent2>
        <a:srgbClr val="009FE3"/>
      </a:accent2>
      <a:accent3>
        <a:srgbClr val="A5A5A5"/>
      </a:accent3>
      <a:accent4>
        <a:srgbClr val="FFC000"/>
      </a:accent4>
      <a:accent5>
        <a:srgbClr val="1E4B91"/>
      </a:accent5>
      <a:accent6>
        <a:srgbClr val="FFC000"/>
      </a:accent6>
      <a:hlink>
        <a:srgbClr val="009FE3"/>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wrap="square" lIns="91440" tIns="45720" rIns="91440" bIns="45720" rtlCol="0" anchor="t">
        <a:normAutofit/>
      </a:bodyPr>
      <a:lstStyle>
        <a:defPPr algn="l">
          <a:defRPr dirty="0" smtClean="0"/>
        </a:defPPr>
      </a:lstStyle>
    </a:txDef>
  </a:objectDefaults>
  <a:extraClrSchemeLst/>
  <a:extLst>
    <a:ext uri="{05A4C25C-085E-4340-85A3-A5531E510DB2}">
      <thm15:themeFamily xmlns:thm15="http://schemas.microsoft.com/office/thememl/2012/main" name="EFTI4EU" id="{57BEE02D-44B9-40ED-88B5-F0411DB5D383}" vid="{2340F480-39D0-47BD-BA49-375F91747713}"/>
    </a:ext>
  </a:extLst>
</a:theme>
</file>

<file path=ppt/theme/theme4.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681afe-805f-4780-b128-219d577fda8b">
      <Terms xmlns="http://schemas.microsoft.com/office/infopath/2007/PartnerControls"/>
    </lcf76f155ced4ddcb4097134ff3c332f>
    <TaxCatchAll xmlns="31e09457-c9db-4f10-be3d-ec75c880b27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F1A7571716E148839CEF215F48A0BE" ma:contentTypeVersion="13" ma:contentTypeDescription="Create a new document." ma:contentTypeScope="" ma:versionID="a928165d4c0a47f414fe79b8602a0f4a">
  <xsd:schema xmlns:xsd="http://www.w3.org/2001/XMLSchema" xmlns:xs="http://www.w3.org/2001/XMLSchema" xmlns:p="http://schemas.microsoft.com/office/2006/metadata/properties" xmlns:ns2="ce681afe-805f-4780-b128-219d577fda8b" xmlns:ns3="31e09457-c9db-4f10-be3d-ec75c880b275" xmlns:ns4="57263664-e70f-4548-80c8-88039085f807" targetNamespace="http://schemas.microsoft.com/office/2006/metadata/properties" ma:root="true" ma:fieldsID="bb48c689e7050b49276b0c61ee26f56b" ns2:_="" ns3:_="" ns4:_="">
    <xsd:import namespace="ce681afe-805f-4780-b128-219d577fda8b"/>
    <xsd:import namespace="31e09457-c9db-4f10-be3d-ec75c880b275"/>
    <xsd:import namespace="57263664-e70f-4548-80c8-88039085f80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681afe-805f-4780-b128-219d577fda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1d55beb-d5f5-420d-9f19-47c8caf68df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e09457-c9db-4f10-be3d-ec75c880b27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6aeed0a-6c08-4bfa-b810-f5aae3069507}" ma:internalName="TaxCatchAll" ma:showField="CatchAllData" ma:web="31e09457-c9db-4f10-be3d-ec75c880b2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7263664-e70f-4548-80c8-88039085f80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120AA-6984-4175-96F1-9665D42C38E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7263664-e70f-4548-80c8-88039085f807"/>
    <ds:schemaRef ds:uri="http://purl.org/dc/elements/1.1/"/>
    <ds:schemaRef ds:uri="http://schemas.microsoft.com/office/2006/metadata/properties"/>
    <ds:schemaRef ds:uri="ce681afe-805f-4780-b128-219d577fda8b"/>
    <ds:schemaRef ds:uri="31e09457-c9db-4f10-be3d-ec75c880b275"/>
    <ds:schemaRef ds:uri="http://www.w3.org/XML/1998/namespace"/>
    <ds:schemaRef ds:uri="http://purl.org/dc/dcmitype/"/>
  </ds:schemaRefs>
</ds:datastoreItem>
</file>

<file path=customXml/itemProps2.xml><?xml version="1.0" encoding="utf-8"?>
<ds:datastoreItem xmlns:ds="http://schemas.openxmlformats.org/officeDocument/2006/customXml" ds:itemID="{0C7FF138-1FD6-4988-862E-35C88524B5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681afe-805f-4780-b128-219d577fda8b"/>
    <ds:schemaRef ds:uri="31e09457-c9db-4f10-be3d-ec75c880b275"/>
    <ds:schemaRef ds:uri="57263664-e70f-4548-80c8-88039085f8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FE1C7E-CCC9-4F3F-860B-ED475F2FE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4117</TotalTime>
  <Words>1360</Words>
  <Application>Microsoft Office PowerPoint</Application>
  <PresentationFormat>Widescreen</PresentationFormat>
  <Paragraphs>140</Paragraphs>
  <Slides>15</Slides>
  <Notes>3</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15</vt:i4>
      </vt:variant>
    </vt:vector>
  </HeadingPairs>
  <TitlesOfParts>
    <vt:vector size="25" baseType="lpstr">
      <vt:lpstr>Aino</vt:lpstr>
      <vt:lpstr>Arial</vt:lpstr>
      <vt:lpstr>Bahnschrift SemiLight Condensed</vt:lpstr>
      <vt:lpstr>Calibri</vt:lpstr>
      <vt:lpstr>Calibri Light</vt:lpstr>
      <vt:lpstr>Raleway SemiBold</vt:lpstr>
      <vt:lpstr>Wingdings</vt:lpstr>
      <vt:lpstr>Office'i kujundus</vt:lpstr>
      <vt:lpstr>Office Theme</vt:lpstr>
      <vt:lpstr>1_EFTI4EU - W</vt:lpstr>
      <vt:lpstr>PRIMI RISULTATI E PROSPETTIVE PER L’ATTUAZIONE DEL REGOLAMENTO eFTI NEL CONTESTO DELLA LOGISTICA DIGITALE NAZIONALE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eFTI Regulation</dc:title>
  <dc:creator>vincenzo corbi</dc:creator>
  <cp:lastModifiedBy>Corbi Vincenzo</cp:lastModifiedBy>
  <cp:revision>103</cp:revision>
  <dcterms:created xsi:type="dcterms:W3CDTF">2023-11-08T04:31:51Z</dcterms:created>
  <dcterms:modified xsi:type="dcterms:W3CDTF">2025-12-09T10:20:51Z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0x0101001AF1A7571716E148839CEF215F48A0BE</vt:lpwstr>
  </property>
</Properties>
</file>